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1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0F9D42-3830-46B1-AFAC-25A2349BFABD}" type="datetimeFigureOut">
              <a:rPr lang="de-AT" smtClean="0"/>
              <a:t>05.09.2022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DB70B-5715-4DD4-9A7A-748C1A1529F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66186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C46A-DCD6-425D-A779-03241003FB03}" type="slidenum">
              <a:rPr lang="de-AT" smtClean="0"/>
              <a:pPr/>
              <a:t>10</a:t>
            </a:fld>
            <a:endParaRPr lang="de-A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9/5/2022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3854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9/5/2022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475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9/5/2022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8316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9/5/2022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835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9/5/2022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246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9/5/2022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17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9/5/2022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05895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9/5/2022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05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9/5/2022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799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9/5/2022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7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9/5/2022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463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9/5/2022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‹Nr.›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109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62" r:id="rId4"/>
    <p:sldLayoutId id="2147483663" r:id="rId5"/>
    <p:sldLayoutId id="2147483668" r:id="rId6"/>
    <p:sldLayoutId id="2147483664" r:id="rId7"/>
    <p:sldLayoutId id="2147483665" r:id="rId8"/>
    <p:sldLayoutId id="2147483666" r:id="rId9"/>
    <p:sldLayoutId id="2147483667" r:id="rId10"/>
    <p:sldLayoutId id="2147483669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91F8D69-709A-4575-A393-B4C26481AF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66083" y="0"/>
            <a:ext cx="9841377" cy="6858000"/>
          </a:xfrm>
          <a:custGeom>
            <a:avLst/>
            <a:gdLst>
              <a:gd name="connsiteX0" fmla="*/ 8218354 w 9841377"/>
              <a:gd name="connsiteY0" fmla="*/ 0 h 6858000"/>
              <a:gd name="connsiteX1" fmla="*/ 5551962 w 9841377"/>
              <a:gd name="connsiteY1" fmla="*/ 0 h 6858000"/>
              <a:gd name="connsiteX2" fmla="*/ 5482342 w 9841377"/>
              <a:gd name="connsiteY2" fmla="*/ 0 h 6858000"/>
              <a:gd name="connsiteX3" fmla="*/ 4359035 w 9841377"/>
              <a:gd name="connsiteY3" fmla="*/ 0 h 6858000"/>
              <a:gd name="connsiteX4" fmla="*/ 4289415 w 9841377"/>
              <a:gd name="connsiteY4" fmla="*/ 0 h 6858000"/>
              <a:gd name="connsiteX5" fmla="*/ 1623023 w 9841377"/>
              <a:gd name="connsiteY5" fmla="*/ 0 h 6858000"/>
              <a:gd name="connsiteX6" fmla="*/ 1600899 w 9841377"/>
              <a:gd name="connsiteY6" fmla="*/ 14997 h 6858000"/>
              <a:gd name="connsiteX7" fmla="*/ 0 w 9841377"/>
              <a:gd name="connsiteY7" fmla="*/ 3621656 h 6858000"/>
              <a:gd name="connsiteX8" fmla="*/ 1874350 w 9841377"/>
              <a:gd name="connsiteY8" fmla="*/ 6374814 h 6858000"/>
              <a:gd name="connsiteX9" fmla="*/ 2390998 w 9841377"/>
              <a:gd name="connsiteY9" fmla="*/ 6780599 h 6858000"/>
              <a:gd name="connsiteX10" fmla="*/ 2502754 w 9841377"/>
              <a:gd name="connsiteY10" fmla="*/ 6858000 h 6858000"/>
              <a:gd name="connsiteX11" fmla="*/ 4289415 w 9841377"/>
              <a:gd name="connsiteY11" fmla="*/ 6858000 h 6858000"/>
              <a:gd name="connsiteX12" fmla="*/ 4359035 w 9841377"/>
              <a:gd name="connsiteY12" fmla="*/ 6858000 h 6858000"/>
              <a:gd name="connsiteX13" fmla="*/ 5482342 w 9841377"/>
              <a:gd name="connsiteY13" fmla="*/ 6858000 h 6858000"/>
              <a:gd name="connsiteX14" fmla="*/ 5551962 w 9841377"/>
              <a:gd name="connsiteY14" fmla="*/ 6858000 h 6858000"/>
              <a:gd name="connsiteX15" fmla="*/ 7338623 w 9841377"/>
              <a:gd name="connsiteY15" fmla="*/ 6858000 h 6858000"/>
              <a:gd name="connsiteX16" fmla="*/ 7450379 w 9841377"/>
              <a:gd name="connsiteY16" fmla="*/ 6780599 h 6858000"/>
              <a:gd name="connsiteX17" fmla="*/ 7967027 w 9841377"/>
              <a:gd name="connsiteY17" fmla="*/ 6374814 h 6858000"/>
              <a:gd name="connsiteX18" fmla="*/ 9841377 w 9841377"/>
              <a:gd name="connsiteY18" fmla="*/ 3621656 h 6858000"/>
              <a:gd name="connsiteX19" fmla="*/ 8240478 w 9841377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841377" h="6858000">
                <a:moveTo>
                  <a:pt x="8218354" y="0"/>
                </a:moveTo>
                <a:lnTo>
                  <a:pt x="5551962" y="0"/>
                </a:lnTo>
                <a:lnTo>
                  <a:pt x="5482342" y="0"/>
                </a:lnTo>
                <a:lnTo>
                  <a:pt x="4359035" y="0"/>
                </a:lnTo>
                <a:lnTo>
                  <a:pt x="4289415" y="0"/>
                </a:lnTo>
                <a:lnTo>
                  <a:pt x="1623023" y="0"/>
                </a:lnTo>
                <a:lnTo>
                  <a:pt x="1600899" y="14997"/>
                </a:lnTo>
                <a:cubicBezTo>
                  <a:pt x="573736" y="754641"/>
                  <a:pt x="0" y="2093192"/>
                  <a:pt x="0" y="3621656"/>
                </a:cubicBezTo>
                <a:cubicBezTo>
                  <a:pt x="0" y="4969131"/>
                  <a:pt x="928725" y="5602839"/>
                  <a:pt x="1874350" y="6374814"/>
                </a:cubicBezTo>
                <a:cubicBezTo>
                  <a:pt x="2046553" y="6515397"/>
                  <a:pt x="2217180" y="6653108"/>
                  <a:pt x="2390998" y="6780599"/>
                </a:cubicBezTo>
                <a:lnTo>
                  <a:pt x="2502754" y="6858000"/>
                </a:lnTo>
                <a:lnTo>
                  <a:pt x="4289415" y="6858000"/>
                </a:lnTo>
                <a:lnTo>
                  <a:pt x="4359035" y="6858000"/>
                </a:lnTo>
                <a:lnTo>
                  <a:pt x="5482342" y="6858000"/>
                </a:lnTo>
                <a:lnTo>
                  <a:pt x="5551962" y="6858000"/>
                </a:lnTo>
                <a:lnTo>
                  <a:pt x="7338623" y="6858000"/>
                </a:lnTo>
                <a:lnTo>
                  <a:pt x="7450379" y="6780599"/>
                </a:lnTo>
                <a:cubicBezTo>
                  <a:pt x="7624197" y="6653108"/>
                  <a:pt x="7794824" y="6515397"/>
                  <a:pt x="7967027" y="6374814"/>
                </a:cubicBezTo>
                <a:cubicBezTo>
                  <a:pt x="8912652" y="5602839"/>
                  <a:pt x="9841377" y="4969131"/>
                  <a:pt x="9841377" y="3621656"/>
                </a:cubicBezTo>
                <a:cubicBezTo>
                  <a:pt x="9841377" y="2093192"/>
                  <a:pt x="9267641" y="754641"/>
                  <a:pt x="8240478" y="1499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C87A50C4-1191-461A-9E09-C8057F2AF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035" y="0"/>
            <a:ext cx="2265453" cy="6858000"/>
          </a:xfrm>
          <a:custGeom>
            <a:avLst/>
            <a:gdLst>
              <a:gd name="connsiteX0" fmla="*/ 1117108 w 2265453"/>
              <a:gd name="connsiteY0" fmla="*/ 0 h 6858000"/>
              <a:gd name="connsiteX1" fmla="*/ 1099628 w 2265453"/>
              <a:gd name="connsiteY1" fmla="*/ 0 h 6858000"/>
              <a:gd name="connsiteX2" fmla="*/ 1175238 w 2265453"/>
              <a:gd name="connsiteY2" fmla="*/ 82371 h 6858000"/>
              <a:gd name="connsiteX3" fmla="*/ 2240276 w 2265453"/>
              <a:gd name="connsiteY3" fmla="*/ 3734791 h 6858000"/>
              <a:gd name="connsiteX4" fmla="*/ 274951 w 2265453"/>
              <a:gd name="connsiteY4" fmla="*/ 6634678 h 6858000"/>
              <a:gd name="connsiteX5" fmla="*/ 12802 w 2265453"/>
              <a:gd name="connsiteY5" fmla="*/ 6848127 h 6858000"/>
              <a:gd name="connsiteX6" fmla="*/ 0 w 2265453"/>
              <a:gd name="connsiteY6" fmla="*/ 6858000 h 6858000"/>
              <a:gd name="connsiteX7" fmla="*/ 19410 w 2265453"/>
              <a:gd name="connsiteY7" fmla="*/ 6858000 h 6858000"/>
              <a:gd name="connsiteX8" fmla="*/ 31082 w 2265453"/>
              <a:gd name="connsiteY8" fmla="*/ 6848998 h 6858000"/>
              <a:gd name="connsiteX9" fmla="*/ 293230 w 2265453"/>
              <a:gd name="connsiteY9" fmla="*/ 6635549 h 6858000"/>
              <a:gd name="connsiteX10" fmla="*/ 2258555 w 2265453"/>
              <a:gd name="connsiteY10" fmla="*/ 3735662 h 6858000"/>
              <a:gd name="connsiteX11" fmla="*/ 1193518 w 2265453"/>
              <a:gd name="connsiteY11" fmla="*/ 832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65453" h="6858000">
                <a:moveTo>
                  <a:pt x="1117108" y="0"/>
                </a:moveTo>
                <a:lnTo>
                  <a:pt x="1099628" y="0"/>
                </a:lnTo>
                <a:lnTo>
                  <a:pt x="1175238" y="82371"/>
                </a:lnTo>
                <a:cubicBezTo>
                  <a:pt x="1926546" y="957940"/>
                  <a:pt x="2303836" y="2277119"/>
                  <a:pt x="2240276" y="3734791"/>
                </a:cubicBezTo>
                <a:cubicBezTo>
                  <a:pt x="2176522" y="5196911"/>
                  <a:pt x="1237280" y="5841173"/>
                  <a:pt x="274951" y="6634678"/>
                </a:cubicBezTo>
                <a:cubicBezTo>
                  <a:pt x="187328" y="6706930"/>
                  <a:pt x="100126" y="6778421"/>
                  <a:pt x="12802" y="6848127"/>
                </a:cubicBezTo>
                <a:lnTo>
                  <a:pt x="0" y="6858000"/>
                </a:lnTo>
                <a:lnTo>
                  <a:pt x="19410" y="6858000"/>
                </a:lnTo>
                <a:lnTo>
                  <a:pt x="31082" y="6848998"/>
                </a:lnTo>
                <a:cubicBezTo>
                  <a:pt x="118405" y="6779292"/>
                  <a:pt x="205608" y="6707801"/>
                  <a:pt x="293230" y="6635549"/>
                </a:cubicBezTo>
                <a:cubicBezTo>
                  <a:pt x="1255560" y="5842045"/>
                  <a:pt x="2194802" y="5197782"/>
                  <a:pt x="2258555" y="3735662"/>
                </a:cubicBezTo>
                <a:cubicBezTo>
                  <a:pt x="2322115" y="2277991"/>
                  <a:pt x="1944825" y="958811"/>
                  <a:pt x="1193518" y="8324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BC87DA9F-8DB2-4D48-8716-A928FBB8A5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033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195EA065-AC5D-431D-927E-87FF058848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96194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46934B3C-D73F-4CD0-95B1-0244D662D1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292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F7E8718-75DC-4C38-858F-E20B3F027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3607" y="3912041"/>
            <a:ext cx="8394306" cy="1396053"/>
          </a:xfrm>
        </p:spPr>
        <p:txBody>
          <a:bodyPr anchor="b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de-AT" sz="2200"/>
              <a:t/>
            </a:r>
            <a:br>
              <a:rPr lang="de-AT" sz="2200"/>
            </a:br>
            <a:r>
              <a:rPr lang="de-AT" sz="2200"/>
              <a:t/>
            </a:r>
            <a:br>
              <a:rPr lang="de-AT" sz="2200"/>
            </a:br>
            <a:r>
              <a:rPr lang="de-AT" sz="2200"/>
              <a:t>TAGESBETREUUNG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C840330-E5A9-45F7-882F-C081CBB0EA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9375" y="5308096"/>
            <a:ext cx="6953250" cy="862394"/>
          </a:xfrm>
        </p:spPr>
        <p:txBody>
          <a:bodyPr anchor="t">
            <a:normAutofit/>
          </a:bodyPr>
          <a:lstStyle/>
          <a:p>
            <a:pPr algn="ctr"/>
            <a:r>
              <a:rPr lang="de-AT" dirty="0"/>
              <a:t>Schuljahr 2022/23</a:t>
            </a:r>
          </a:p>
        </p:txBody>
      </p:sp>
      <p:pic>
        <p:nvPicPr>
          <p:cNvPr id="10" name="image1.png">
            <a:extLst>
              <a:ext uri="{FF2B5EF4-FFF2-40B4-BE49-F238E27FC236}">
                <a16:creationId xmlns:a16="http://schemas.microsoft.com/office/drawing/2014/main" id="{89F565BD-8FC0-424C-8174-B24F3E90F46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10226" y="821665"/>
            <a:ext cx="5353090" cy="294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589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20240" y="442221"/>
            <a:ext cx="8770571" cy="826540"/>
          </a:xfrm>
        </p:spPr>
        <p:txBody>
          <a:bodyPr>
            <a:normAutofit fontScale="90000"/>
          </a:bodyPr>
          <a:lstStyle/>
          <a:p>
            <a:r>
              <a:rPr lang="de-AT" dirty="0"/>
              <a:t>SEPA-Mandat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6168008" y="1268760"/>
            <a:ext cx="41044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>
              <a:solidFill>
                <a:srgbClr val="FF0000"/>
              </a:solidFill>
            </a:endParaRPr>
          </a:p>
          <a:p>
            <a:endParaRPr lang="de-DE" dirty="0">
              <a:solidFill>
                <a:srgbClr val="FF0000"/>
              </a:solidFill>
            </a:endParaRPr>
          </a:p>
          <a:p>
            <a:endParaRPr lang="de-DE" dirty="0">
              <a:solidFill>
                <a:srgbClr val="FF0000"/>
              </a:solidFill>
            </a:endParaRPr>
          </a:p>
          <a:p>
            <a:endParaRPr lang="de-DE" dirty="0">
              <a:solidFill>
                <a:srgbClr val="FF0000"/>
              </a:solidFill>
            </a:endParaRPr>
          </a:p>
          <a:p>
            <a:r>
              <a:rPr lang="de-DE" dirty="0">
                <a:solidFill>
                  <a:srgbClr val="FF0000"/>
                </a:solidFill>
              </a:rPr>
              <a:t>Pro Feld nur 1 Buchstabe/Zahl!</a:t>
            </a:r>
            <a:endParaRPr lang="de-AT" dirty="0">
              <a:solidFill>
                <a:srgbClr val="FF0000"/>
              </a:solidFill>
            </a:endParaRPr>
          </a:p>
          <a:p>
            <a:endParaRPr lang="de-DE" dirty="0">
              <a:solidFill>
                <a:srgbClr val="FF0000"/>
              </a:solidFill>
            </a:endParaRPr>
          </a:p>
          <a:p>
            <a:r>
              <a:rPr lang="de-DE" dirty="0">
                <a:solidFill>
                  <a:srgbClr val="FF0000"/>
                </a:solidFill>
              </a:rPr>
              <a:t>Zwischenraum zwischen Vor-/Nachname</a:t>
            </a:r>
          </a:p>
          <a:p>
            <a:endParaRPr lang="de-AT" dirty="0">
              <a:solidFill>
                <a:srgbClr val="FF0000"/>
              </a:solidFill>
            </a:endParaRPr>
          </a:p>
          <a:p>
            <a:r>
              <a:rPr lang="de-AT" dirty="0">
                <a:solidFill>
                  <a:srgbClr val="FF0000"/>
                </a:solidFill>
              </a:rPr>
              <a:t>Kontowortlaut: </a:t>
            </a:r>
          </a:p>
          <a:p>
            <a:r>
              <a:rPr lang="de-AT" dirty="0"/>
              <a:t>a) Name des/der Kontoinhabers/in</a:t>
            </a:r>
          </a:p>
          <a:p>
            <a:r>
              <a:rPr lang="de-AT" dirty="0"/>
              <a:t>b) Firmen- oder Institutionsname</a:t>
            </a:r>
          </a:p>
          <a:p>
            <a:r>
              <a:rPr lang="de-DE" dirty="0"/>
              <a:t>c) NICHT: Name der Bank</a:t>
            </a:r>
          </a:p>
          <a:p>
            <a:endParaRPr lang="de-DE" dirty="0"/>
          </a:p>
          <a:p>
            <a:r>
              <a:rPr lang="de-DE" dirty="0">
                <a:solidFill>
                  <a:srgbClr val="FF0000"/>
                </a:solidFill>
              </a:rPr>
              <a:t>KEINE Ausbesserungen!!!</a:t>
            </a:r>
          </a:p>
          <a:p>
            <a:endParaRPr lang="de-DE" dirty="0">
              <a:solidFill>
                <a:srgbClr val="FF0000"/>
              </a:solidFill>
            </a:endParaRPr>
          </a:p>
          <a:p>
            <a:r>
              <a:rPr lang="de-DE" dirty="0">
                <a:solidFill>
                  <a:srgbClr val="FF0000"/>
                </a:solidFill>
              </a:rPr>
              <a:t>NICHT knicken/falten!!!</a:t>
            </a:r>
            <a:endParaRPr lang="de-AT" dirty="0">
              <a:solidFill>
                <a:srgbClr val="FF0000"/>
              </a:solidFill>
            </a:endParaRPr>
          </a:p>
          <a:p>
            <a:endParaRPr lang="de-DE" dirty="0"/>
          </a:p>
          <a:p>
            <a:endParaRPr lang="de-AT" dirty="0"/>
          </a:p>
          <a:p>
            <a:endParaRPr lang="de-AT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1839145" y="1335021"/>
            <a:ext cx="3554995" cy="4968165"/>
            <a:chOff x="467544" y="1340768"/>
            <a:chExt cx="3554995" cy="4968165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30919" t="25900" r="44482" b="12984"/>
            <a:stretch>
              <a:fillRect/>
            </a:stretch>
          </p:blipFill>
          <p:spPr bwMode="auto">
            <a:xfrm>
              <a:off x="467544" y="1340768"/>
              <a:ext cx="3554995" cy="4968165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 l="4147" t="25219" r="26674" b="55094"/>
            <a:stretch>
              <a:fillRect/>
            </a:stretch>
          </p:blipFill>
          <p:spPr bwMode="auto">
            <a:xfrm>
              <a:off x="539552" y="1556792"/>
              <a:ext cx="3384376" cy="541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feld 5"/>
            <p:cNvSpPr txBox="1"/>
            <p:nvPr/>
          </p:nvSpPr>
          <p:spPr>
            <a:xfrm>
              <a:off x="3131840" y="1916832"/>
              <a:ext cx="79208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de-AT" dirty="0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Bildergebnis für Bankomatkarte#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5560" y="2636912"/>
            <a:ext cx="4680520" cy="3002396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Kontowortlaut &amp; IBAN</a:t>
            </a:r>
            <a:endParaRPr lang="de-AT" dirty="0"/>
          </a:p>
        </p:txBody>
      </p:sp>
      <p:sp>
        <p:nvSpPr>
          <p:cNvPr id="9" name="Textfeld 8"/>
          <p:cNvSpPr txBox="1"/>
          <p:nvPr/>
        </p:nvSpPr>
        <p:spPr>
          <a:xfrm>
            <a:off x="7752184" y="1772816"/>
            <a:ext cx="34383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2400" b="1" dirty="0">
              <a:solidFill>
                <a:srgbClr val="C00000"/>
              </a:solidFill>
            </a:endParaRPr>
          </a:p>
          <a:p>
            <a:endParaRPr lang="de-DE" sz="2400" b="1" dirty="0">
              <a:solidFill>
                <a:srgbClr val="C00000"/>
              </a:solidFill>
            </a:endParaRPr>
          </a:p>
          <a:p>
            <a:endParaRPr lang="de-DE" sz="2400" b="1" dirty="0">
              <a:solidFill>
                <a:srgbClr val="C00000"/>
              </a:solidFill>
            </a:endParaRPr>
          </a:p>
          <a:p>
            <a:endParaRPr lang="de-DE" dirty="0"/>
          </a:p>
          <a:p>
            <a:r>
              <a:rPr lang="de-DE" dirty="0"/>
              <a:t>Den </a:t>
            </a:r>
            <a:r>
              <a:rPr lang="de-DE" b="1" dirty="0">
                <a:solidFill>
                  <a:srgbClr val="FF0000"/>
                </a:solidFill>
              </a:rPr>
              <a:t>Kontowortlaut</a:t>
            </a:r>
            <a:r>
              <a:rPr lang="de-DE" dirty="0"/>
              <a:t> finden Sie auf der Vorderseite Ihrer Karte!</a:t>
            </a:r>
          </a:p>
          <a:p>
            <a:endParaRPr lang="de-DE" dirty="0"/>
          </a:p>
          <a:p>
            <a:r>
              <a:rPr lang="de-DE" b="1" dirty="0"/>
              <a:t>IBAN</a:t>
            </a:r>
          </a:p>
        </p:txBody>
      </p:sp>
      <p:cxnSp>
        <p:nvCxnSpPr>
          <p:cNvPr id="11" name="Gerade Verbindung mit Pfeil 10"/>
          <p:cNvCxnSpPr/>
          <p:nvPr/>
        </p:nvCxnSpPr>
        <p:spPr>
          <a:xfrm flipH="1">
            <a:off x="5951984" y="4365104"/>
            <a:ext cx="1800200" cy="28803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BB7E9A-6937-4BF0-9F51-A20F197B55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7148061-430F-4487-8780-BDABCF6CD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2912"/>
            <a:ext cx="5295569" cy="1822123"/>
          </a:xfrm>
        </p:spPr>
        <p:txBody>
          <a:bodyPr anchor="b">
            <a:normAutofit/>
          </a:bodyPr>
          <a:lstStyle/>
          <a:p>
            <a:r>
              <a:rPr lang="de-AT" dirty="0"/>
              <a:t>Allgemeines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917912-38A7-4FFE-B183-1D0B62247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496720"/>
            <a:ext cx="5181599" cy="3467518"/>
          </a:xfrm>
        </p:spPr>
        <p:txBody>
          <a:bodyPr anchor="t">
            <a:normAutofit/>
          </a:bodyPr>
          <a:lstStyle/>
          <a:p>
            <a:pPr>
              <a:lnSpc>
                <a:spcPct val="130000"/>
              </a:lnSpc>
            </a:pPr>
            <a:endParaRPr lang="de-AT" sz="1300"/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300"/>
              <a:t>Tagesbetreuung wird täglich von 12:50 bis 17:05 angeboten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300"/>
              <a:t>Platzbegrenzung von 55 Schülerinnen und Schülern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300"/>
              <a:t>Freizeit- und Lernstunden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300"/>
              <a:t>Verpflegungsmöglichkeit in der HTL Spengergasse (7. Stunde)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300"/>
              <a:t>Zusätzliche Möglichkeit: Essen kann von zu Hause mitgebracht werden</a:t>
            </a:r>
          </a:p>
          <a:p>
            <a:pPr>
              <a:lnSpc>
                <a:spcPct val="130000"/>
              </a:lnSpc>
            </a:pPr>
            <a:endParaRPr lang="de-AT" sz="1300"/>
          </a:p>
          <a:p>
            <a:pPr>
              <a:lnSpc>
                <a:spcPct val="130000"/>
              </a:lnSpc>
            </a:pPr>
            <a:endParaRPr lang="de-AT" sz="1300"/>
          </a:p>
          <a:p>
            <a:pPr>
              <a:lnSpc>
                <a:spcPct val="130000"/>
              </a:lnSpc>
            </a:pPr>
            <a:endParaRPr lang="de-AT" sz="130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0939753-89D7-48A8-8441-B9FF25CE8A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4167" y="0"/>
            <a:ext cx="5687681" cy="5708856"/>
          </a:xfrm>
          <a:custGeom>
            <a:avLst/>
            <a:gdLst>
              <a:gd name="connsiteX0" fmla="*/ 2787282 w 5687681"/>
              <a:gd name="connsiteY0" fmla="*/ 0 h 5708856"/>
              <a:gd name="connsiteX1" fmla="*/ 3988996 w 5687681"/>
              <a:gd name="connsiteY1" fmla="*/ 0 h 5708856"/>
              <a:gd name="connsiteX2" fmla="*/ 4236253 w 5687681"/>
              <a:gd name="connsiteY2" fmla="*/ 68070 h 5708856"/>
              <a:gd name="connsiteX3" fmla="*/ 4483543 w 5687681"/>
              <a:gd name="connsiteY3" fmla="*/ 168573 h 5708856"/>
              <a:gd name="connsiteX4" fmla="*/ 5265611 w 5687681"/>
              <a:gd name="connsiteY4" fmla="*/ 790441 h 5708856"/>
              <a:gd name="connsiteX5" fmla="*/ 5682608 w 5687681"/>
              <a:gd name="connsiteY5" fmla="*/ 1499885 h 5708856"/>
              <a:gd name="connsiteX6" fmla="*/ 5687681 w 5687681"/>
              <a:gd name="connsiteY6" fmla="*/ 1513862 h 5708856"/>
              <a:gd name="connsiteX7" fmla="*/ 5687681 w 5687681"/>
              <a:gd name="connsiteY7" fmla="*/ 3841322 h 5708856"/>
              <a:gd name="connsiteX8" fmla="*/ 5651147 w 5687681"/>
              <a:gd name="connsiteY8" fmla="*/ 3896489 h 5708856"/>
              <a:gd name="connsiteX9" fmla="*/ 4734255 w 5687681"/>
              <a:gd name="connsiteY9" fmla="*/ 4737639 h 5708856"/>
              <a:gd name="connsiteX10" fmla="*/ 4532663 w 5687681"/>
              <a:gd name="connsiteY10" fmla="*/ 4898543 h 5708856"/>
              <a:gd name="connsiteX11" fmla="*/ 2876165 w 5687681"/>
              <a:gd name="connsiteY11" fmla="*/ 5708856 h 5708856"/>
              <a:gd name="connsiteX12" fmla="*/ 694066 w 5687681"/>
              <a:gd name="connsiteY12" fmla="*/ 4391717 h 5708856"/>
              <a:gd name="connsiteX13" fmla="*/ 461517 w 5687681"/>
              <a:gd name="connsiteY13" fmla="*/ 4054756 h 5708856"/>
              <a:gd name="connsiteX14" fmla="*/ 0 w 5687681"/>
              <a:gd name="connsiteY14" fmla="*/ 2993139 h 5708856"/>
              <a:gd name="connsiteX15" fmla="*/ 278855 w 5687681"/>
              <a:gd name="connsiteY15" fmla="*/ 1849819 h 5708856"/>
              <a:gd name="connsiteX16" fmla="*/ 1047879 w 5687681"/>
              <a:gd name="connsiteY16" fmla="*/ 867400 h 5708856"/>
              <a:gd name="connsiteX17" fmla="*/ 2159714 w 5687681"/>
              <a:gd name="connsiteY17" fmla="*/ 186098 h 5708856"/>
              <a:gd name="connsiteX18" fmla="*/ 2785137 w 5687681"/>
              <a:gd name="connsiteY18" fmla="*/ 372 h 570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87681" h="5708856">
                <a:moveTo>
                  <a:pt x="2787282" y="0"/>
                </a:moveTo>
                <a:lnTo>
                  <a:pt x="3988996" y="0"/>
                </a:lnTo>
                <a:lnTo>
                  <a:pt x="4236253" y="68070"/>
                </a:lnTo>
                <a:cubicBezTo>
                  <a:pt x="4321147" y="96843"/>
                  <a:pt x="4403628" y="130356"/>
                  <a:pt x="4483543" y="168573"/>
                </a:cubicBezTo>
                <a:cubicBezTo>
                  <a:pt x="4783119" y="311949"/>
                  <a:pt x="5046239" y="521215"/>
                  <a:pt x="5265611" y="790441"/>
                </a:cubicBezTo>
                <a:cubicBezTo>
                  <a:pt x="5433740" y="996857"/>
                  <a:pt x="5573537" y="1235870"/>
                  <a:pt x="5682608" y="1499885"/>
                </a:cubicBezTo>
                <a:lnTo>
                  <a:pt x="5687681" y="1513862"/>
                </a:lnTo>
                <a:lnTo>
                  <a:pt x="5687681" y="3841322"/>
                </a:lnTo>
                <a:lnTo>
                  <a:pt x="5651147" y="3896489"/>
                </a:lnTo>
                <a:cubicBezTo>
                  <a:pt x="5427171" y="4186934"/>
                  <a:pt x="5090625" y="4454446"/>
                  <a:pt x="4734255" y="4737639"/>
                </a:cubicBezTo>
                <a:cubicBezTo>
                  <a:pt x="4668506" y="4789825"/>
                  <a:pt x="4600584" y="4843856"/>
                  <a:pt x="4532663" y="4898543"/>
                </a:cubicBezTo>
                <a:cubicBezTo>
                  <a:pt x="3924681" y="5387974"/>
                  <a:pt x="3480945" y="5708856"/>
                  <a:pt x="2876165" y="5708856"/>
                </a:cubicBezTo>
                <a:cubicBezTo>
                  <a:pt x="1954665" y="5708856"/>
                  <a:pt x="1302047" y="5314966"/>
                  <a:pt x="694066" y="4391717"/>
                </a:cubicBezTo>
                <a:cubicBezTo>
                  <a:pt x="614503" y="4270875"/>
                  <a:pt x="536731" y="4160972"/>
                  <a:pt x="461517" y="4054756"/>
                </a:cubicBezTo>
                <a:cubicBezTo>
                  <a:pt x="149788" y="3614348"/>
                  <a:pt x="0" y="3385316"/>
                  <a:pt x="0" y="2993139"/>
                </a:cubicBezTo>
                <a:cubicBezTo>
                  <a:pt x="0" y="2603731"/>
                  <a:pt x="93889" y="2219065"/>
                  <a:pt x="278855" y="1849819"/>
                </a:cubicBezTo>
                <a:cubicBezTo>
                  <a:pt x="459854" y="1488610"/>
                  <a:pt x="718625" y="1157977"/>
                  <a:pt x="1047879" y="867400"/>
                </a:cubicBezTo>
                <a:cubicBezTo>
                  <a:pt x="1371504" y="581701"/>
                  <a:pt x="1755887" y="346080"/>
                  <a:pt x="2159714" y="186098"/>
                </a:cubicBezTo>
                <a:cubicBezTo>
                  <a:pt x="2367064" y="103803"/>
                  <a:pt x="2576044" y="41801"/>
                  <a:pt x="2785137" y="372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F5CCFC5-858F-4B45-9B10-D49DD0280D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5450" y="0"/>
            <a:ext cx="5866550" cy="5788550"/>
          </a:xfrm>
          <a:custGeom>
            <a:avLst/>
            <a:gdLst>
              <a:gd name="connsiteX0" fmla="*/ 2331396 w 5798121"/>
              <a:gd name="connsiteY0" fmla="*/ 0 h 5788550"/>
              <a:gd name="connsiteX1" fmla="*/ 4658651 w 5798121"/>
              <a:gd name="connsiteY1" fmla="*/ 0 h 5788550"/>
              <a:gd name="connsiteX2" fmla="*/ 4682835 w 5798121"/>
              <a:gd name="connsiteY2" fmla="*/ 9816 h 5788550"/>
              <a:gd name="connsiteX3" fmla="*/ 5499667 w 5798121"/>
              <a:gd name="connsiteY3" fmla="*/ 658449 h 5788550"/>
              <a:gd name="connsiteX4" fmla="*/ 5665313 w 5798121"/>
              <a:gd name="connsiteY4" fmla="*/ 884789 h 5788550"/>
              <a:gd name="connsiteX5" fmla="*/ 5798121 w 5798121"/>
              <a:gd name="connsiteY5" fmla="*/ 1110681 h 5788550"/>
              <a:gd name="connsiteX6" fmla="*/ 5798121 w 5798121"/>
              <a:gd name="connsiteY6" fmla="*/ 4016954 h 5788550"/>
              <a:gd name="connsiteX7" fmla="*/ 5706359 w 5798121"/>
              <a:gd name="connsiteY7" fmla="*/ 4121532 h 5788550"/>
              <a:gd name="connsiteX8" fmla="*/ 4944692 w 5798121"/>
              <a:gd name="connsiteY8" fmla="*/ 4775532 h 5788550"/>
              <a:gd name="connsiteX9" fmla="*/ 4734137 w 5798121"/>
              <a:gd name="connsiteY9" fmla="*/ 4943362 h 5788550"/>
              <a:gd name="connsiteX10" fmla="*/ 3004009 w 5798121"/>
              <a:gd name="connsiteY10" fmla="*/ 5788550 h 5788550"/>
              <a:gd name="connsiteX11" fmla="*/ 724917 w 5798121"/>
              <a:gd name="connsiteY11" fmla="*/ 4414722 h 5788550"/>
              <a:gd name="connsiteX12" fmla="*/ 482031 w 5798121"/>
              <a:gd name="connsiteY12" fmla="*/ 4063258 h 5788550"/>
              <a:gd name="connsiteX13" fmla="*/ 0 w 5798121"/>
              <a:gd name="connsiteY13" fmla="*/ 2955950 h 5788550"/>
              <a:gd name="connsiteX14" fmla="*/ 291250 w 5798121"/>
              <a:gd name="connsiteY14" fmla="*/ 1763422 h 5788550"/>
              <a:gd name="connsiteX15" fmla="*/ 1094457 w 5798121"/>
              <a:gd name="connsiteY15" fmla="*/ 738720 h 5788550"/>
              <a:gd name="connsiteX16" fmla="*/ 2255713 w 5798121"/>
              <a:gd name="connsiteY16" fmla="*/ 28095 h 578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98121" h="5788550">
                <a:moveTo>
                  <a:pt x="2331396" y="0"/>
                </a:moveTo>
                <a:lnTo>
                  <a:pt x="4658651" y="0"/>
                </a:lnTo>
                <a:lnTo>
                  <a:pt x="4682835" y="9816"/>
                </a:lnTo>
                <a:cubicBezTo>
                  <a:pt x="4995727" y="159362"/>
                  <a:pt x="5270543" y="377635"/>
                  <a:pt x="5499667" y="658449"/>
                </a:cubicBezTo>
                <a:cubicBezTo>
                  <a:pt x="5558201" y="730215"/>
                  <a:pt x="5613447" y="805760"/>
                  <a:pt x="5665313" y="884789"/>
                </a:cubicBezTo>
                <a:lnTo>
                  <a:pt x="5798121" y="1110681"/>
                </a:lnTo>
                <a:lnTo>
                  <a:pt x="5798121" y="4016954"/>
                </a:lnTo>
                <a:lnTo>
                  <a:pt x="5706359" y="4121532"/>
                </a:lnTo>
                <a:cubicBezTo>
                  <a:pt x="5491360" y="4341659"/>
                  <a:pt x="5223849" y="4553996"/>
                  <a:pt x="4944692" y="4775532"/>
                </a:cubicBezTo>
                <a:cubicBezTo>
                  <a:pt x="4876021" y="4829964"/>
                  <a:pt x="4805079" y="4886320"/>
                  <a:pt x="4734137" y="4943362"/>
                </a:cubicBezTo>
                <a:cubicBezTo>
                  <a:pt x="4099133" y="5453857"/>
                  <a:pt x="3635672" y="5788550"/>
                  <a:pt x="3004009" y="5788550"/>
                </a:cubicBezTo>
                <a:cubicBezTo>
                  <a:pt x="2041550" y="5788550"/>
                  <a:pt x="1359922" y="5377707"/>
                  <a:pt x="724917" y="4414722"/>
                </a:cubicBezTo>
                <a:cubicBezTo>
                  <a:pt x="641818" y="4288679"/>
                  <a:pt x="560588" y="4174046"/>
                  <a:pt x="482031" y="4063258"/>
                </a:cubicBezTo>
                <a:cubicBezTo>
                  <a:pt x="156446" y="3603895"/>
                  <a:pt x="0" y="3365006"/>
                  <a:pt x="0" y="2955950"/>
                </a:cubicBezTo>
                <a:cubicBezTo>
                  <a:pt x="0" y="2549782"/>
                  <a:pt x="98062" y="2148559"/>
                  <a:pt x="291250" y="1763422"/>
                </a:cubicBezTo>
                <a:cubicBezTo>
                  <a:pt x="480295" y="1386666"/>
                  <a:pt x="750568" y="1041802"/>
                  <a:pt x="1094457" y="738720"/>
                </a:cubicBezTo>
                <a:cubicBezTo>
                  <a:pt x="1432467" y="440725"/>
                  <a:pt x="1833935" y="194963"/>
                  <a:pt x="2255713" y="28095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348ECDC-D455-4B71-90F6-2ECC12B798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3734" y="0"/>
            <a:ext cx="5568114" cy="5577748"/>
          </a:xfrm>
          <a:custGeom>
            <a:avLst/>
            <a:gdLst>
              <a:gd name="connsiteX0" fmla="*/ 2959946 w 5568114"/>
              <a:gd name="connsiteY0" fmla="*/ 0 h 5577748"/>
              <a:gd name="connsiteX1" fmla="*/ 3614224 w 5568114"/>
              <a:gd name="connsiteY1" fmla="*/ 0 h 5577748"/>
              <a:gd name="connsiteX2" fmla="*/ 3844432 w 5568114"/>
              <a:gd name="connsiteY2" fmla="*/ 36392 h 5577748"/>
              <a:gd name="connsiteX3" fmla="*/ 4336826 w 5568114"/>
              <a:gd name="connsiteY3" fmla="*/ 203778 h 5577748"/>
              <a:gd name="connsiteX4" fmla="*/ 5093304 w 5568114"/>
              <a:gd name="connsiteY4" fmla="*/ 806978 h 5577748"/>
              <a:gd name="connsiteX5" fmla="*/ 5496656 w 5568114"/>
              <a:gd name="connsiteY5" fmla="*/ 1495125 h 5577748"/>
              <a:gd name="connsiteX6" fmla="*/ 5568114 w 5568114"/>
              <a:gd name="connsiteY6" fmla="*/ 1692569 h 5577748"/>
              <a:gd name="connsiteX7" fmla="*/ 5568114 w 5568114"/>
              <a:gd name="connsiteY7" fmla="*/ 3665503 h 5577748"/>
              <a:gd name="connsiteX8" fmla="*/ 5466225 w 5568114"/>
              <a:gd name="connsiteY8" fmla="*/ 3819786 h 5577748"/>
              <a:gd name="connsiteX9" fmla="*/ 4579336 w 5568114"/>
              <a:gd name="connsiteY9" fmla="*/ 4635686 h 5577748"/>
              <a:gd name="connsiteX10" fmla="*/ 4384340 w 5568114"/>
              <a:gd name="connsiteY10" fmla="*/ 4791760 h 5577748"/>
              <a:gd name="connsiteX11" fmla="*/ 2782048 w 5568114"/>
              <a:gd name="connsiteY11" fmla="*/ 5577748 h 5577748"/>
              <a:gd name="connsiteX12" fmla="*/ 671354 w 5568114"/>
              <a:gd name="connsiteY12" fmla="*/ 4300148 h 5577748"/>
              <a:gd name="connsiteX13" fmla="*/ 446415 w 5568114"/>
              <a:gd name="connsiteY13" fmla="*/ 3973302 h 5577748"/>
              <a:gd name="connsiteX14" fmla="*/ 0 w 5568114"/>
              <a:gd name="connsiteY14" fmla="*/ 2943554 h 5577748"/>
              <a:gd name="connsiteX15" fmla="*/ 269730 w 5568114"/>
              <a:gd name="connsiteY15" fmla="*/ 1834555 h 5577748"/>
              <a:gd name="connsiteX16" fmla="*/ 1013589 w 5568114"/>
              <a:gd name="connsiteY16" fmla="*/ 881627 h 5577748"/>
              <a:gd name="connsiteX17" fmla="*/ 2089042 w 5568114"/>
              <a:gd name="connsiteY17" fmla="*/ 220777 h 5577748"/>
              <a:gd name="connsiteX18" fmla="*/ 2845684 w 5568114"/>
              <a:gd name="connsiteY18" fmla="*/ 14234 h 557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68114" h="5577748">
                <a:moveTo>
                  <a:pt x="2959946" y="0"/>
                </a:moveTo>
                <a:lnTo>
                  <a:pt x="3614224" y="0"/>
                </a:lnTo>
                <a:lnTo>
                  <a:pt x="3844432" y="36392"/>
                </a:lnTo>
                <a:cubicBezTo>
                  <a:pt x="4017699" y="73748"/>
                  <a:pt x="4182227" y="129639"/>
                  <a:pt x="4336826" y="203778"/>
                </a:cubicBezTo>
                <a:cubicBezTo>
                  <a:pt x="4626600" y="342850"/>
                  <a:pt x="4881111" y="545834"/>
                  <a:pt x="5093304" y="806978"/>
                </a:cubicBezTo>
                <a:cubicBezTo>
                  <a:pt x="5255931" y="1007198"/>
                  <a:pt x="5391154" y="1239036"/>
                  <a:pt x="5496656" y="1495125"/>
                </a:cubicBezTo>
                <a:lnTo>
                  <a:pt x="5568114" y="1692569"/>
                </a:lnTo>
                <a:lnTo>
                  <a:pt x="5568114" y="3665503"/>
                </a:lnTo>
                <a:lnTo>
                  <a:pt x="5466225" y="3819786"/>
                </a:lnTo>
                <a:cubicBezTo>
                  <a:pt x="5249576" y="4101511"/>
                  <a:pt x="4924044" y="4360994"/>
                  <a:pt x="4579336" y="4635686"/>
                </a:cubicBezTo>
                <a:cubicBezTo>
                  <a:pt x="4515738" y="4686305"/>
                  <a:pt x="4450038" y="4738713"/>
                  <a:pt x="4384340" y="4791760"/>
                </a:cubicBezTo>
                <a:cubicBezTo>
                  <a:pt x="3796254" y="5266498"/>
                  <a:pt x="3367038" y="5577748"/>
                  <a:pt x="2782048" y="5577748"/>
                </a:cubicBezTo>
                <a:cubicBezTo>
                  <a:pt x="1890703" y="5577748"/>
                  <a:pt x="1259439" y="5195682"/>
                  <a:pt x="671354" y="4300148"/>
                </a:cubicBezTo>
                <a:cubicBezTo>
                  <a:pt x="594395" y="4182934"/>
                  <a:pt x="519167" y="4076330"/>
                  <a:pt x="446415" y="3973302"/>
                </a:cubicBezTo>
                <a:cubicBezTo>
                  <a:pt x="144886" y="3546115"/>
                  <a:pt x="0" y="3323958"/>
                  <a:pt x="0" y="2943554"/>
                </a:cubicBezTo>
                <a:cubicBezTo>
                  <a:pt x="0" y="2565835"/>
                  <a:pt x="90816" y="2192716"/>
                  <a:pt x="269730" y="1834555"/>
                </a:cubicBezTo>
                <a:cubicBezTo>
                  <a:pt x="444806" y="1484188"/>
                  <a:pt x="695109" y="1163480"/>
                  <a:pt x="1013589" y="881627"/>
                </a:cubicBezTo>
                <a:cubicBezTo>
                  <a:pt x="1326624" y="604505"/>
                  <a:pt x="1698428" y="375956"/>
                  <a:pt x="2089042" y="220777"/>
                </a:cubicBezTo>
                <a:cubicBezTo>
                  <a:pt x="2339747" y="120996"/>
                  <a:pt x="2592918" y="51971"/>
                  <a:pt x="2845684" y="14234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image1.png" descr="Ein Bild, das Text enthält.&#10;&#10;Automatisch generierte Beschreibung">
            <a:extLst>
              <a:ext uri="{FF2B5EF4-FFF2-40B4-BE49-F238E27FC236}">
                <a16:creationId xmlns:a16="http://schemas.microsoft.com/office/drawing/2014/main" id="{080B53DE-77BA-45BD-8C03-D836E4768B1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73130" y="1643422"/>
            <a:ext cx="3774974" cy="2078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453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BB7E9A-6937-4BF0-9F51-A20F197B55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F03B01-575E-4943-9475-0254CDB26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2912"/>
            <a:ext cx="5295569" cy="1822123"/>
          </a:xfrm>
        </p:spPr>
        <p:txBody>
          <a:bodyPr anchor="b">
            <a:normAutofit/>
          </a:bodyPr>
          <a:lstStyle/>
          <a:p>
            <a:pPr>
              <a:lnSpc>
                <a:spcPct val="120000"/>
              </a:lnSpc>
            </a:pPr>
            <a:r>
              <a:rPr lang="de-AT" sz="2700"/>
              <a:t>Formulare – Anmeldepässe Woche 1 und 2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6ECD54-EA6C-4F1D-9CCF-51C3D5666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496720"/>
            <a:ext cx="5181599" cy="3467518"/>
          </a:xfrm>
        </p:spPr>
        <p:txBody>
          <a:bodyPr anchor="t">
            <a:normAutofit/>
          </a:bodyPr>
          <a:lstStyle/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dirty="0"/>
              <a:t>Gelten bis zur Fertigstellung des endgültigen Stundenplans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dirty="0"/>
              <a:t>Anmeldepass für </a:t>
            </a:r>
            <a:r>
              <a:rPr lang="de-AT" b="1" dirty="0"/>
              <a:t>Woche 1</a:t>
            </a:r>
            <a:r>
              <a:rPr lang="de-AT" dirty="0"/>
              <a:t> – bis </a:t>
            </a:r>
            <a:r>
              <a:rPr lang="de-AT" dirty="0" smtClean="0"/>
              <a:t>06. </a:t>
            </a:r>
            <a:r>
              <a:rPr lang="de-AT" dirty="0"/>
              <a:t>09. um 10:00 Uhr abzugeben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dirty="0"/>
              <a:t>Anmeldepass für </a:t>
            </a:r>
            <a:r>
              <a:rPr lang="de-AT" b="1" dirty="0"/>
              <a:t>Woche 2</a:t>
            </a:r>
            <a:r>
              <a:rPr lang="de-AT" dirty="0"/>
              <a:t> – bis 10. 09. um 10:00 abzugeben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dirty="0"/>
              <a:t>Abgabemöglichkeit bei TB-Leitung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0939753-89D7-48A8-8441-B9FF25CE8A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4167" y="0"/>
            <a:ext cx="5687681" cy="5708856"/>
          </a:xfrm>
          <a:custGeom>
            <a:avLst/>
            <a:gdLst>
              <a:gd name="connsiteX0" fmla="*/ 2787282 w 5687681"/>
              <a:gd name="connsiteY0" fmla="*/ 0 h 5708856"/>
              <a:gd name="connsiteX1" fmla="*/ 3988996 w 5687681"/>
              <a:gd name="connsiteY1" fmla="*/ 0 h 5708856"/>
              <a:gd name="connsiteX2" fmla="*/ 4236253 w 5687681"/>
              <a:gd name="connsiteY2" fmla="*/ 68070 h 5708856"/>
              <a:gd name="connsiteX3" fmla="*/ 4483543 w 5687681"/>
              <a:gd name="connsiteY3" fmla="*/ 168573 h 5708856"/>
              <a:gd name="connsiteX4" fmla="*/ 5265611 w 5687681"/>
              <a:gd name="connsiteY4" fmla="*/ 790441 h 5708856"/>
              <a:gd name="connsiteX5" fmla="*/ 5682608 w 5687681"/>
              <a:gd name="connsiteY5" fmla="*/ 1499885 h 5708856"/>
              <a:gd name="connsiteX6" fmla="*/ 5687681 w 5687681"/>
              <a:gd name="connsiteY6" fmla="*/ 1513862 h 5708856"/>
              <a:gd name="connsiteX7" fmla="*/ 5687681 w 5687681"/>
              <a:gd name="connsiteY7" fmla="*/ 3841322 h 5708856"/>
              <a:gd name="connsiteX8" fmla="*/ 5651147 w 5687681"/>
              <a:gd name="connsiteY8" fmla="*/ 3896489 h 5708856"/>
              <a:gd name="connsiteX9" fmla="*/ 4734255 w 5687681"/>
              <a:gd name="connsiteY9" fmla="*/ 4737639 h 5708856"/>
              <a:gd name="connsiteX10" fmla="*/ 4532663 w 5687681"/>
              <a:gd name="connsiteY10" fmla="*/ 4898543 h 5708856"/>
              <a:gd name="connsiteX11" fmla="*/ 2876165 w 5687681"/>
              <a:gd name="connsiteY11" fmla="*/ 5708856 h 5708856"/>
              <a:gd name="connsiteX12" fmla="*/ 694066 w 5687681"/>
              <a:gd name="connsiteY12" fmla="*/ 4391717 h 5708856"/>
              <a:gd name="connsiteX13" fmla="*/ 461517 w 5687681"/>
              <a:gd name="connsiteY13" fmla="*/ 4054756 h 5708856"/>
              <a:gd name="connsiteX14" fmla="*/ 0 w 5687681"/>
              <a:gd name="connsiteY14" fmla="*/ 2993139 h 5708856"/>
              <a:gd name="connsiteX15" fmla="*/ 278855 w 5687681"/>
              <a:gd name="connsiteY15" fmla="*/ 1849819 h 5708856"/>
              <a:gd name="connsiteX16" fmla="*/ 1047879 w 5687681"/>
              <a:gd name="connsiteY16" fmla="*/ 867400 h 5708856"/>
              <a:gd name="connsiteX17" fmla="*/ 2159714 w 5687681"/>
              <a:gd name="connsiteY17" fmla="*/ 186098 h 5708856"/>
              <a:gd name="connsiteX18" fmla="*/ 2785137 w 5687681"/>
              <a:gd name="connsiteY18" fmla="*/ 372 h 570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87681" h="5708856">
                <a:moveTo>
                  <a:pt x="2787282" y="0"/>
                </a:moveTo>
                <a:lnTo>
                  <a:pt x="3988996" y="0"/>
                </a:lnTo>
                <a:lnTo>
                  <a:pt x="4236253" y="68070"/>
                </a:lnTo>
                <a:cubicBezTo>
                  <a:pt x="4321147" y="96843"/>
                  <a:pt x="4403628" y="130356"/>
                  <a:pt x="4483543" y="168573"/>
                </a:cubicBezTo>
                <a:cubicBezTo>
                  <a:pt x="4783119" y="311949"/>
                  <a:pt x="5046239" y="521215"/>
                  <a:pt x="5265611" y="790441"/>
                </a:cubicBezTo>
                <a:cubicBezTo>
                  <a:pt x="5433740" y="996857"/>
                  <a:pt x="5573537" y="1235870"/>
                  <a:pt x="5682608" y="1499885"/>
                </a:cubicBezTo>
                <a:lnTo>
                  <a:pt x="5687681" y="1513862"/>
                </a:lnTo>
                <a:lnTo>
                  <a:pt x="5687681" y="3841322"/>
                </a:lnTo>
                <a:lnTo>
                  <a:pt x="5651147" y="3896489"/>
                </a:lnTo>
                <a:cubicBezTo>
                  <a:pt x="5427171" y="4186934"/>
                  <a:pt x="5090625" y="4454446"/>
                  <a:pt x="4734255" y="4737639"/>
                </a:cubicBezTo>
                <a:cubicBezTo>
                  <a:pt x="4668506" y="4789825"/>
                  <a:pt x="4600584" y="4843856"/>
                  <a:pt x="4532663" y="4898543"/>
                </a:cubicBezTo>
                <a:cubicBezTo>
                  <a:pt x="3924681" y="5387974"/>
                  <a:pt x="3480945" y="5708856"/>
                  <a:pt x="2876165" y="5708856"/>
                </a:cubicBezTo>
                <a:cubicBezTo>
                  <a:pt x="1954665" y="5708856"/>
                  <a:pt x="1302047" y="5314966"/>
                  <a:pt x="694066" y="4391717"/>
                </a:cubicBezTo>
                <a:cubicBezTo>
                  <a:pt x="614503" y="4270875"/>
                  <a:pt x="536731" y="4160972"/>
                  <a:pt x="461517" y="4054756"/>
                </a:cubicBezTo>
                <a:cubicBezTo>
                  <a:pt x="149788" y="3614348"/>
                  <a:pt x="0" y="3385316"/>
                  <a:pt x="0" y="2993139"/>
                </a:cubicBezTo>
                <a:cubicBezTo>
                  <a:pt x="0" y="2603731"/>
                  <a:pt x="93889" y="2219065"/>
                  <a:pt x="278855" y="1849819"/>
                </a:cubicBezTo>
                <a:cubicBezTo>
                  <a:pt x="459854" y="1488610"/>
                  <a:pt x="718625" y="1157977"/>
                  <a:pt x="1047879" y="867400"/>
                </a:cubicBezTo>
                <a:cubicBezTo>
                  <a:pt x="1371504" y="581701"/>
                  <a:pt x="1755887" y="346080"/>
                  <a:pt x="2159714" y="186098"/>
                </a:cubicBezTo>
                <a:cubicBezTo>
                  <a:pt x="2367064" y="103803"/>
                  <a:pt x="2576044" y="41801"/>
                  <a:pt x="2785137" y="372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F5CCFC5-858F-4B45-9B10-D49DD0280D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5450" y="0"/>
            <a:ext cx="5866550" cy="5788550"/>
          </a:xfrm>
          <a:custGeom>
            <a:avLst/>
            <a:gdLst>
              <a:gd name="connsiteX0" fmla="*/ 2331396 w 5798121"/>
              <a:gd name="connsiteY0" fmla="*/ 0 h 5788550"/>
              <a:gd name="connsiteX1" fmla="*/ 4658651 w 5798121"/>
              <a:gd name="connsiteY1" fmla="*/ 0 h 5788550"/>
              <a:gd name="connsiteX2" fmla="*/ 4682835 w 5798121"/>
              <a:gd name="connsiteY2" fmla="*/ 9816 h 5788550"/>
              <a:gd name="connsiteX3" fmla="*/ 5499667 w 5798121"/>
              <a:gd name="connsiteY3" fmla="*/ 658449 h 5788550"/>
              <a:gd name="connsiteX4" fmla="*/ 5665313 w 5798121"/>
              <a:gd name="connsiteY4" fmla="*/ 884789 h 5788550"/>
              <a:gd name="connsiteX5" fmla="*/ 5798121 w 5798121"/>
              <a:gd name="connsiteY5" fmla="*/ 1110681 h 5788550"/>
              <a:gd name="connsiteX6" fmla="*/ 5798121 w 5798121"/>
              <a:gd name="connsiteY6" fmla="*/ 4016954 h 5788550"/>
              <a:gd name="connsiteX7" fmla="*/ 5706359 w 5798121"/>
              <a:gd name="connsiteY7" fmla="*/ 4121532 h 5788550"/>
              <a:gd name="connsiteX8" fmla="*/ 4944692 w 5798121"/>
              <a:gd name="connsiteY8" fmla="*/ 4775532 h 5788550"/>
              <a:gd name="connsiteX9" fmla="*/ 4734137 w 5798121"/>
              <a:gd name="connsiteY9" fmla="*/ 4943362 h 5788550"/>
              <a:gd name="connsiteX10" fmla="*/ 3004009 w 5798121"/>
              <a:gd name="connsiteY10" fmla="*/ 5788550 h 5788550"/>
              <a:gd name="connsiteX11" fmla="*/ 724917 w 5798121"/>
              <a:gd name="connsiteY11" fmla="*/ 4414722 h 5788550"/>
              <a:gd name="connsiteX12" fmla="*/ 482031 w 5798121"/>
              <a:gd name="connsiteY12" fmla="*/ 4063258 h 5788550"/>
              <a:gd name="connsiteX13" fmla="*/ 0 w 5798121"/>
              <a:gd name="connsiteY13" fmla="*/ 2955950 h 5788550"/>
              <a:gd name="connsiteX14" fmla="*/ 291250 w 5798121"/>
              <a:gd name="connsiteY14" fmla="*/ 1763422 h 5788550"/>
              <a:gd name="connsiteX15" fmla="*/ 1094457 w 5798121"/>
              <a:gd name="connsiteY15" fmla="*/ 738720 h 5788550"/>
              <a:gd name="connsiteX16" fmla="*/ 2255713 w 5798121"/>
              <a:gd name="connsiteY16" fmla="*/ 28095 h 578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98121" h="5788550">
                <a:moveTo>
                  <a:pt x="2331396" y="0"/>
                </a:moveTo>
                <a:lnTo>
                  <a:pt x="4658651" y="0"/>
                </a:lnTo>
                <a:lnTo>
                  <a:pt x="4682835" y="9816"/>
                </a:lnTo>
                <a:cubicBezTo>
                  <a:pt x="4995727" y="159362"/>
                  <a:pt x="5270543" y="377635"/>
                  <a:pt x="5499667" y="658449"/>
                </a:cubicBezTo>
                <a:cubicBezTo>
                  <a:pt x="5558201" y="730215"/>
                  <a:pt x="5613447" y="805760"/>
                  <a:pt x="5665313" y="884789"/>
                </a:cubicBezTo>
                <a:lnTo>
                  <a:pt x="5798121" y="1110681"/>
                </a:lnTo>
                <a:lnTo>
                  <a:pt x="5798121" y="4016954"/>
                </a:lnTo>
                <a:lnTo>
                  <a:pt x="5706359" y="4121532"/>
                </a:lnTo>
                <a:cubicBezTo>
                  <a:pt x="5491360" y="4341659"/>
                  <a:pt x="5223849" y="4553996"/>
                  <a:pt x="4944692" y="4775532"/>
                </a:cubicBezTo>
                <a:cubicBezTo>
                  <a:pt x="4876021" y="4829964"/>
                  <a:pt x="4805079" y="4886320"/>
                  <a:pt x="4734137" y="4943362"/>
                </a:cubicBezTo>
                <a:cubicBezTo>
                  <a:pt x="4099133" y="5453857"/>
                  <a:pt x="3635672" y="5788550"/>
                  <a:pt x="3004009" y="5788550"/>
                </a:cubicBezTo>
                <a:cubicBezTo>
                  <a:pt x="2041550" y="5788550"/>
                  <a:pt x="1359922" y="5377707"/>
                  <a:pt x="724917" y="4414722"/>
                </a:cubicBezTo>
                <a:cubicBezTo>
                  <a:pt x="641818" y="4288679"/>
                  <a:pt x="560588" y="4174046"/>
                  <a:pt x="482031" y="4063258"/>
                </a:cubicBezTo>
                <a:cubicBezTo>
                  <a:pt x="156446" y="3603895"/>
                  <a:pt x="0" y="3365006"/>
                  <a:pt x="0" y="2955950"/>
                </a:cubicBezTo>
                <a:cubicBezTo>
                  <a:pt x="0" y="2549782"/>
                  <a:pt x="98062" y="2148559"/>
                  <a:pt x="291250" y="1763422"/>
                </a:cubicBezTo>
                <a:cubicBezTo>
                  <a:pt x="480295" y="1386666"/>
                  <a:pt x="750568" y="1041802"/>
                  <a:pt x="1094457" y="738720"/>
                </a:cubicBezTo>
                <a:cubicBezTo>
                  <a:pt x="1432467" y="440725"/>
                  <a:pt x="1833935" y="194963"/>
                  <a:pt x="2255713" y="28095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348ECDC-D455-4B71-90F6-2ECC12B798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3734" y="0"/>
            <a:ext cx="5568114" cy="5577748"/>
          </a:xfrm>
          <a:custGeom>
            <a:avLst/>
            <a:gdLst>
              <a:gd name="connsiteX0" fmla="*/ 2959946 w 5568114"/>
              <a:gd name="connsiteY0" fmla="*/ 0 h 5577748"/>
              <a:gd name="connsiteX1" fmla="*/ 3614224 w 5568114"/>
              <a:gd name="connsiteY1" fmla="*/ 0 h 5577748"/>
              <a:gd name="connsiteX2" fmla="*/ 3844432 w 5568114"/>
              <a:gd name="connsiteY2" fmla="*/ 36392 h 5577748"/>
              <a:gd name="connsiteX3" fmla="*/ 4336826 w 5568114"/>
              <a:gd name="connsiteY3" fmla="*/ 203778 h 5577748"/>
              <a:gd name="connsiteX4" fmla="*/ 5093304 w 5568114"/>
              <a:gd name="connsiteY4" fmla="*/ 806978 h 5577748"/>
              <a:gd name="connsiteX5" fmla="*/ 5496656 w 5568114"/>
              <a:gd name="connsiteY5" fmla="*/ 1495125 h 5577748"/>
              <a:gd name="connsiteX6" fmla="*/ 5568114 w 5568114"/>
              <a:gd name="connsiteY6" fmla="*/ 1692569 h 5577748"/>
              <a:gd name="connsiteX7" fmla="*/ 5568114 w 5568114"/>
              <a:gd name="connsiteY7" fmla="*/ 3665503 h 5577748"/>
              <a:gd name="connsiteX8" fmla="*/ 5466225 w 5568114"/>
              <a:gd name="connsiteY8" fmla="*/ 3819786 h 5577748"/>
              <a:gd name="connsiteX9" fmla="*/ 4579336 w 5568114"/>
              <a:gd name="connsiteY9" fmla="*/ 4635686 h 5577748"/>
              <a:gd name="connsiteX10" fmla="*/ 4384340 w 5568114"/>
              <a:gd name="connsiteY10" fmla="*/ 4791760 h 5577748"/>
              <a:gd name="connsiteX11" fmla="*/ 2782048 w 5568114"/>
              <a:gd name="connsiteY11" fmla="*/ 5577748 h 5577748"/>
              <a:gd name="connsiteX12" fmla="*/ 671354 w 5568114"/>
              <a:gd name="connsiteY12" fmla="*/ 4300148 h 5577748"/>
              <a:gd name="connsiteX13" fmla="*/ 446415 w 5568114"/>
              <a:gd name="connsiteY13" fmla="*/ 3973302 h 5577748"/>
              <a:gd name="connsiteX14" fmla="*/ 0 w 5568114"/>
              <a:gd name="connsiteY14" fmla="*/ 2943554 h 5577748"/>
              <a:gd name="connsiteX15" fmla="*/ 269730 w 5568114"/>
              <a:gd name="connsiteY15" fmla="*/ 1834555 h 5577748"/>
              <a:gd name="connsiteX16" fmla="*/ 1013589 w 5568114"/>
              <a:gd name="connsiteY16" fmla="*/ 881627 h 5577748"/>
              <a:gd name="connsiteX17" fmla="*/ 2089042 w 5568114"/>
              <a:gd name="connsiteY17" fmla="*/ 220777 h 5577748"/>
              <a:gd name="connsiteX18" fmla="*/ 2845684 w 5568114"/>
              <a:gd name="connsiteY18" fmla="*/ 14234 h 557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68114" h="5577748">
                <a:moveTo>
                  <a:pt x="2959946" y="0"/>
                </a:moveTo>
                <a:lnTo>
                  <a:pt x="3614224" y="0"/>
                </a:lnTo>
                <a:lnTo>
                  <a:pt x="3844432" y="36392"/>
                </a:lnTo>
                <a:cubicBezTo>
                  <a:pt x="4017699" y="73748"/>
                  <a:pt x="4182227" y="129639"/>
                  <a:pt x="4336826" y="203778"/>
                </a:cubicBezTo>
                <a:cubicBezTo>
                  <a:pt x="4626600" y="342850"/>
                  <a:pt x="4881111" y="545834"/>
                  <a:pt x="5093304" y="806978"/>
                </a:cubicBezTo>
                <a:cubicBezTo>
                  <a:pt x="5255931" y="1007198"/>
                  <a:pt x="5391154" y="1239036"/>
                  <a:pt x="5496656" y="1495125"/>
                </a:cubicBezTo>
                <a:lnTo>
                  <a:pt x="5568114" y="1692569"/>
                </a:lnTo>
                <a:lnTo>
                  <a:pt x="5568114" y="3665503"/>
                </a:lnTo>
                <a:lnTo>
                  <a:pt x="5466225" y="3819786"/>
                </a:lnTo>
                <a:cubicBezTo>
                  <a:pt x="5249576" y="4101511"/>
                  <a:pt x="4924044" y="4360994"/>
                  <a:pt x="4579336" y="4635686"/>
                </a:cubicBezTo>
                <a:cubicBezTo>
                  <a:pt x="4515738" y="4686305"/>
                  <a:pt x="4450038" y="4738713"/>
                  <a:pt x="4384340" y="4791760"/>
                </a:cubicBezTo>
                <a:cubicBezTo>
                  <a:pt x="3796254" y="5266498"/>
                  <a:pt x="3367038" y="5577748"/>
                  <a:pt x="2782048" y="5577748"/>
                </a:cubicBezTo>
                <a:cubicBezTo>
                  <a:pt x="1890703" y="5577748"/>
                  <a:pt x="1259439" y="5195682"/>
                  <a:pt x="671354" y="4300148"/>
                </a:cubicBezTo>
                <a:cubicBezTo>
                  <a:pt x="594395" y="4182934"/>
                  <a:pt x="519167" y="4076330"/>
                  <a:pt x="446415" y="3973302"/>
                </a:cubicBezTo>
                <a:cubicBezTo>
                  <a:pt x="144886" y="3546115"/>
                  <a:pt x="0" y="3323958"/>
                  <a:pt x="0" y="2943554"/>
                </a:cubicBezTo>
                <a:cubicBezTo>
                  <a:pt x="0" y="2565835"/>
                  <a:pt x="90816" y="2192716"/>
                  <a:pt x="269730" y="1834555"/>
                </a:cubicBezTo>
                <a:cubicBezTo>
                  <a:pt x="444806" y="1484188"/>
                  <a:pt x="695109" y="1163480"/>
                  <a:pt x="1013589" y="881627"/>
                </a:cubicBezTo>
                <a:cubicBezTo>
                  <a:pt x="1326624" y="604505"/>
                  <a:pt x="1698428" y="375956"/>
                  <a:pt x="2089042" y="220777"/>
                </a:cubicBezTo>
                <a:cubicBezTo>
                  <a:pt x="2339747" y="120996"/>
                  <a:pt x="2592918" y="51971"/>
                  <a:pt x="2845684" y="14234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image1.png" descr="Ein Bild, das Text enthält.&#10;&#10;Automatisch generierte Beschreibung">
            <a:extLst>
              <a:ext uri="{FF2B5EF4-FFF2-40B4-BE49-F238E27FC236}">
                <a16:creationId xmlns:a16="http://schemas.microsoft.com/office/drawing/2014/main" id="{090F64C8-9CBE-4D90-AD71-DB3C107081C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73130" y="1643422"/>
            <a:ext cx="3774974" cy="2078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945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CA184B6-3482-4F43-87F0-BC765DCFD8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869923-8380-4244-9548-802C330638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C06255F2-BC67-4DDE-B34E-AC4BA21838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55169443-FCCD-4C0A-8C69-18CD3FA096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8CC700D5-9809-43F4-89D5-7DBBCB0DCC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67847" y="1391478"/>
            <a:ext cx="4578827" cy="4165619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C7163242-6303-46DC-BAC1-2A204F0613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02296" y="1566412"/>
            <a:ext cx="4244110" cy="3840480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805C4C40-D70E-4C4F-B228-98A0A61326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300000" flipH="1">
            <a:off x="6650490" y="1105100"/>
            <a:ext cx="4908132" cy="4688444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7" name="image1.png" descr="Ein Bild, das Text enthält.&#10;&#10;Automatisch generierte Beschreibung">
            <a:extLst>
              <a:ext uri="{FF2B5EF4-FFF2-40B4-BE49-F238E27FC236}">
                <a16:creationId xmlns:a16="http://schemas.microsoft.com/office/drawing/2014/main" id="{8A610DDE-4E1D-44B3-BD42-5EAAEF10E4C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67599" y="2330567"/>
            <a:ext cx="3369293" cy="2023719"/>
          </a:xfrm>
          <a:prstGeom prst="rect">
            <a:avLst/>
          </a:prstGeom>
        </p:spPr>
      </p:pic>
      <p:pic>
        <p:nvPicPr>
          <p:cNvPr id="5" name="Inhaltsplatzhalter 4" descr="Ein Bild, das Tisch enthält.&#10;&#10;Automatisch generierte Beschreibung">
            <a:extLst>
              <a:ext uri="{FF2B5EF4-FFF2-40B4-BE49-F238E27FC236}">
                <a16:creationId xmlns:a16="http://schemas.microsoft.com/office/drawing/2014/main" id="{442D117B-4838-440A-8A94-E1B2AA3D5B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12794" y="1055915"/>
            <a:ext cx="5201479" cy="5510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476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BB7E9A-6937-4BF0-9F51-A20F197B55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346EC06-4B73-4493-B723-B548DCD55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2912"/>
            <a:ext cx="5295569" cy="1822123"/>
          </a:xfrm>
        </p:spPr>
        <p:txBody>
          <a:bodyPr anchor="b">
            <a:normAutofit/>
          </a:bodyPr>
          <a:lstStyle/>
          <a:p>
            <a:pPr>
              <a:lnSpc>
                <a:spcPct val="120000"/>
              </a:lnSpc>
            </a:pPr>
            <a:r>
              <a:rPr lang="de-AT" sz="2700"/>
              <a:t>Formulare - Internes Anmeldeformular des GRG5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A26F7B-D12B-4DFE-B703-CC5AD3D56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496720"/>
            <a:ext cx="5181599" cy="3467518"/>
          </a:xfrm>
        </p:spPr>
        <p:txBody>
          <a:bodyPr anchor="t">
            <a:normAutofit/>
          </a:bodyPr>
          <a:lstStyle/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400" dirty="0"/>
              <a:t>Dient zur internen Übersicht über die Anmeldezahlen und Abholzeiten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400" dirty="0"/>
              <a:t>Ebenso zur Feststellung der Abholzeiten sowie allfälliger medizinischer Besonderheiten (Allergien etc.)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400" dirty="0"/>
              <a:t>Gilt NICHT als offizielles Anmeldeformular bei der Bildungsdirektion Wien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400" dirty="0"/>
              <a:t>Abgabe bis spätestens </a:t>
            </a:r>
            <a:r>
              <a:rPr lang="de-AT" sz="1400" dirty="0" smtClean="0"/>
              <a:t>Dienstag 13. </a:t>
            </a:r>
            <a:r>
              <a:rPr lang="de-AT" sz="1400" dirty="0"/>
              <a:t>09. 2022 – </a:t>
            </a:r>
            <a:r>
              <a:rPr lang="de-AT" sz="1400" dirty="0" smtClean="0"/>
              <a:t>10:00 </a:t>
            </a:r>
            <a:r>
              <a:rPr lang="de-AT" sz="1400" dirty="0"/>
              <a:t>Uhr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400" dirty="0"/>
              <a:t>Abgabemöglichkeit bei der TB-Leitung</a:t>
            </a:r>
          </a:p>
          <a:p>
            <a:pPr>
              <a:lnSpc>
                <a:spcPct val="130000"/>
              </a:lnSpc>
            </a:pPr>
            <a:endParaRPr lang="de-AT" sz="140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0939753-89D7-48A8-8441-B9FF25CE8A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4167" y="0"/>
            <a:ext cx="5687681" cy="5708856"/>
          </a:xfrm>
          <a:custGeom>
            <a:avLst/>
            <a:gdLst>
              <a:gd name="connsiteX0" fmla="*/ 2787282 w 5687681"/>
              <a:gd name="connsiteY0" fmla="*/ 0 h 5708856"/>
              <a:gd name="connsiteX1" fmla="*/ 3988996 w 5687681"/>
              <a:gd name="connsiteY1" fmla="*/ 0 h 5708856"/>
              <a:gd name="connsiteX2" fmla="*/ 4236253 w 5687681"/>
              <a:gd name="connsiteY2" fmla="*/ 68070 h 5708856"/>
              <a:gd name="connsiteX3" fmla="*/ 4483543 w 5687681"/>
              <a:gd name="connsiteY3" fmla="*/ 168573 h 5708856"/>
              <a:gd name="connsiteX4" fmla="*/ 5265611 w 5687681"/>
              <a:gd name="connsiteY4" fmla="*/ 790441 h 5708856"/>
              <a:gd name="connsiteX5" fmla="*/ 5682608 w 5687681"/>
              <a:gd name="connsiteY5" fmla="*/ 1499885 h 5708856"/>
              <a:gd name="connsiteX6" fmla="*/ 5687681 w 5687681"/>
              <a:gd name="connsiteY6" fmla="*/ 1513862 h 5708856"/>
              <a:gd name="connsiteX7" fmla="*/ 5687681 w 5687681"/>
              <a:gd name="connsiteY7" fmla="*/ 3841322 h 5708856"/>
              <a:gd name="connsiteX8" fmla="*/ 5651147 w 5687681"/>
              <a:gd name="connsiteY8" fmla="*/ 3896489 h 5708856"/>
              <a:gd name="connsiteX9" fmla="*/ 4734255 w 5687681"/>
              <a:gd name="connsiteY9" fmla="*/ 4737639 h 5708856"/>
              <a:gd name="connsiteX10" fmla="*/ 4532663 w 5687681"/>
              <a:gd name="connsiteY10" fmla="*/ 4898543 h 5708856"/>
              <a:gd name="connsiteX11" fmla="*/ 2876165 w 5687681"/>
              <a:gd name="connsiteY11" fmla="*/ 5708856 h 5708856"/>
              <a:gd name="connsiteX12" fmla="*/ 694066 w 5687681"/>
              <a:gd name="connsiteY12" fmla="*/ 4391717 h 5708856"/>
              <a:gd name="connsiteX13" fmla="*/ 461517 w 5687681"/>
              <a:gd name="connsiteY13" fmla="*/ 4054756 h 5708856"/>
              <a:gd name="connsiteX14" fmla="*/ 0 w 5687681"/>
              <a:gd name="connsiteY14" fmla="*/ 2993139 h 5708856"/>
              <a:gd name="connsiteX15" fmla="*/ 278855 w 5687681"/>
              <a:gd name="connsiteY15" fmla="*/ 1849819 h 5708856"/>
              <a:gd name="connsiteX16" fmla="*/ 1047879 w 5687681"/>
              <a:gd name="connsiteY16" fmla="*/ 867400 h 5708856"/>
              <a:gd name="connsiteX17" fmla="*/ 2159714 w 5687681"/>
              <a:gd name="connsiteY17" fmla="*/ 186098 h 5708856"/>
              <a:gd name="connsiteX18" fmla="*/ 2785137 w 5687681"/>
              <a:gd name="connsiteY18" fmla="*/ 372 h 570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87681" h="5708856">
                <a:moveTo>
                  <a:pt x="2787282" y="0"/>
                </a:moveTo>
                <a:lnTo>
                  <a:pt x="3988996" y="0"/>
                </a:lnTo>
                <a:lnTo>
                  <a:pt x="4236253" y="68070"/>
                </a:lnTo>
                <a:cubicBezTo>
                  <a:pt x="4321147" y="96843"/>
                  <a:pt x="4403628" y="130356"/>
                  <a:pt x="4483543" y="168573"/>
                </a:cubicBezTo>
                <a:cubicBezTo>
                  <a:pt x="4783119" y="311949"/>
                  <a:pt x="5046239" y="521215"/>
                  <a:pt x="5265611" y="790441"/>
                </a:cubicBezTo>
                <a:cubicBezTo>
                  <a:pt x="5433740" y="996857"/>
                  <a:pt x="5573537" y="1235870"/>
                  <a:pt x="5682608" y="1499885"/>
                </a:cubicBezTo>
                <a:lnTo>
                  <a:pt x="5687681" y="1513862"/>
                </a:lnTo>
                <a:lnTo>
                  <a:pt x="5687681" y="3841322"/>
                </a:lnTo>
                <a:lnTo>
                  <a:pt x="5651147" y="3896489"/>
                </a:lnTo>
                <a:cubicBezTo>
                  <a:pt x="5427171" y="4186934"/>
                  <a:pt x="5090625" y="4454446"/>
                  <a:pt x="4734255" y="4737639"/>
                </a:cubicBezTo>
                <a:cubicBezTo>
                  <a:pt x="4668506" y="4789825"/>
                  <a:pt x="4600584" y="4843856"/>
                  <a:pt x="4532663" y="4898543"/>
                </a:cubicBezTo>
                <a:cubicBezTo>
                  <a:pt x="3924681" y="5387974"/>
                  <a:pt x="3480945" y="5708856"/>
                  <a:pt x="2876165" y="5708856"/>
                </a:cubicBezTo>
                <a:cubicBezTo>
                  <a:pt x="1954665" y="5708856"/>
                  <a:pt x="1302047" y="5314966"/>
                  <a:pt x="694066" y="4391717"/>
                </a:cubicBezTo>
                <a:cubicBezTo>
                  <a:pt x="614503" y="4270875"/>
                  <a:pt x="536731" y="4160972"/>
                  <a:pt x="461517" y="4054756"/>
                </a:cubicBezTo>
                <a:cubicBezTo>
                  <a:pt x="149788" y="3614348"/>
                  <a:pt x="0" y="3385316"/>
                  <a:pt x="0" y="2993139"/>
                </a:cubicBezTo>
                <a:cubicBezTo>
                  <a:pt x="0" y="2603731"/>
                  <a:pt x="93889" y="2219065"/>
                  <a:pt x="278855" y="1849819"/>
                </a:cubicBezTo>
                <a:cubicBezTo>
                  <a:pt x="459854" y="1488610"/>
                  <a:pt x="718625" y="1157977"/>
                  <a:pt x="1047879" y="867400"/>
                </a:cubicBezTo>
                <a:cubicBezTo>
                  <a:pt x="1371504" y="581701"/>
                  <a:pt x="1755887" y="346080"/>
                  <a:pt x="2159714" y="186098"/>
                </a:cubicBezTo>
                <a:cubicBezTo>
                  <a:pt x="2367064" y="103803"/>
                  <a:pt x="2576044" y="41801"/>
                  <a:pt x="2785137" y="372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F5CCFC5-858F-4B45-9B10-D49DD0280D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5450" y="0"/>
            <a:ext cx="5866550" cy="5788550"/>
          </a:xfrm>
          <a:custGeom>
            <a:avLst/>
            <a:gdLst>
              <a:gd name="connsiteX0" fmla="*/ 2331396 w 5798121"/>
              <a:gd name="connsiteY0" fmla="*/ 0 h 5788550"/>
              <a:gd name="connsiteX1" fmla="*/ 4658651 w 5798121"/>
              <a:gd name="connsiteY1" fmla="*/ 0 h 5788550"/>
              <a:gd name="connsiteX2" fmla="*/ 4682835 w 5798121"/>
              <a:gd name="connsiteY2" fmla="*/ 9816 h 5788550"/>
              <a:gd name="connsiteX3" fmla="*/ 5499667 w 5798121"/>
              <a:gd name="connsiteY3" fmla="*/ 658449 h 5788550"/>
              <a:gd name="connsiteX4" fmla="*/ 5665313 w 5798121"/>
              <a:gd name="connsiteY4" fmla="*/ 884789 h 5788550"/>
              <a:gd name="connsiteX5" fmla="*/ 5798121 w 5798121"/>
              <a:gd name="connsiteY5" fmla="*/ 1110681 h 5788550"/>
              <a:gd name="connsiteX6" fmla="*/ 5798121 w 5798121"/>
              <a:gd name="connsiteY6" fmla="*/ 4016954 h 5788550"/>
              <a:gd name="connsiteX7" fmla="*/ 5706359 w 5798121"/>
              <a:gd name="connsiteY7" fmla="*/ 4121532 h 5788550"/>
              <a:gd name="connsiteX8" fmla="*/ 4944692 w 5798121"/>
              <a:gd name="connsiteY8" fmla="*/ 4775532 h 5788550"/>
              <a:gd name="connsiteX9" fmla="*/ 4734137 w 5798121"/>
              <a:gd name="connsiteY9" fmla="*/ 4943362 h 5788550"/>
              <a:gd name="connsiteX10" fmla="*/ 3004009 w 5798121"/>
              <a:gd name="connsiteY10" fmla="*/ 5788550 h 5788550"/>
              <a:gd name="connsiteX11" fmla="*/ 724917 w 5798121"/>
              <a:gd name="connsiteY11" fmla="*/ 4414722 h 5788550"/>
              <a:gd name="connsiteX12" fmla="*/ 482031 w 5798121"/>
              <a:gd name="connsiteY12" fmla="*/ 4063258 h 5788550"/>
              <a:gd name="connsiteX13" fmla="*/ 0 w 5798121"/>
              <a:gd name="connsiteY13" fmla="*/ 2955950 h 5788550"/>
              <a:gd name="connsiteX14" fmla="*/ 291250 w 5798121"/>
              <a:gd name="connsiteY14" fmla="*/ 1763422 h 5788550"/>
              <a:gd name="connsiteX15" fmla="*/ 1094457 w 5798121"/>
              <a:gd name="connsiteY15" fmla="*/ 738720 h 5788550"/>
              <a:gd name="connsiteX16" fmla="*/ 2255713 w 5798121"/>
              <a:gd name="connsiteY16" fmla="*/ 28095 h 578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98121" h="5788550">
                <a:moveTo>
                  <a:pt x="2331396" y="0"/>
                </a:moveTo>
                <a:lnTo>
                  <a:pt x="4658651" y="0"/>
                </a:lnTo>
                <a:lnTo>
                  <a:pt x="4682835" y="9816"/>
                </a:lnTo>
                <a:cubicBezTo>
                  <a:pt x="4995727" y="159362"/>
                  <a:pt x="5270543" y="377635"/>
                  <a:pt x="5499667" y="658449"/>
                </a:cubicBezTo>
                <a:cubicBezTo>
                  <a:pt x="5558201" y="730215"/>
                  <a:pt x="5613447" y="805760"/>
                  <a:pt x="5665313" y="884789"/>
                </a:cubicBezTo>
                <a:lnTo>
                  <a:pt x="5798121" y="1110681"/>
                </a:lnTo>
                <a:lnTo>
                  <a:pt x="5798121" y="4016954"/>
                </a:lnTo>
                <a:lnTo>
                  <a:pt x="5706359" y="4121532"/>
                </a:lnTo>
                <a:cubicBezTo>
                  <a:pt x="5491360" y="4341659"/>
                  <a:pt x="5223849" y="4553996"/>
                  <a:pt x="4944692" y="4775532"/>
                </a:cubicBezTo>
                <a:cubicBezTo>
                  <a:pt x="4876021" y="4829964"/>
                  <a:pt x="4805079" y="4886320"/>
                  <a:pt x="4734137" y="4943362"/>
                </a:cubicBezTo>
                <a:cubicBezTo>
                  <a:pt x="4099133" y="5453857"/>
                  <a:pt x="3635672" y="5788550"/>
                  <a:pt x="3004009" y="5788550"/>
                </a:cubicBezTo>
                <a:cubicBezTo>
                  <a:pt x="2041550" y="5788550"/>
                  <a:pt x="1359922" y="5377707"/>
                  <a:pt x="724917" y="4414722"/>
                </a:cubicBezTo>
                <a:cubicBezTo>
                  <a:pt x="641818" y="4288679"/>
                  <a:pt x="560588" y="4174046"/>
                  <a:pt x="482031" y="4063258"/>
                </a:cubicBezTo>
                <a:cubicBezTo>
                  <a:pt x="156446" y="3603895"/>
                  <a:pt x="0" y="3365006"/>
                  <a:pt x="0" y="2955950"/>
                </a:cubicBezTo>
                <a:cubicBezTo>
                  <a:pt x="0" y="2549782"/>
                  <a:pt x="98062" y="2148559"/>
                  <a:pt x="291250" y="1763422"/>
                </a:cubicBezTo>
                <a:cubicBezTo>
                  <a:pt x="480295" y="1386666"/>
                  <a:pt x="750568" y="1041802"/>
                  <a:pt x="1094457" y="738720"/>
                </a:cubicBezTo>
                <a:cubicBezTo>
                  <a:pt x="1432467" y="440725"/>
                  <a:pt x="1833935" y="194963"/>
                  <a:pt x="2255713" y="28095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348ECDC-D455-4B71-90F6-2ECC12B798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3734" y="0"/>
            <a:ext cx="5568114" cy="5577748"/>
          </a:xfrm>
          <a:custGeom>
            <a:avLst/>
            <a:gdLst>
              <a:gd name="connsiteX0" fmla="*/ 2959946 w 5568114"/>
              <a:gd name="connsiteY0" fmla="*/ 0 h 5577748"/>
              <a:gd name="connsiteX1" fmla="*/ 3614224 w 5568114"/>
              <a:gd name="connsiteY1" fmla="*/ 0 h 5577748"/>
              <a:gd name="connsiteX2" fmla="*/ 3844432 w 5568114"/>
              <a:gd name="connsiteY2" fmla="*/ 36392 h 5577748"/>
              <a:gd name="connsiteX3" fmla="*/ 4336826 w 5568114"/>
              <a:gd name="connsiteY3" fmla="*/ 203778 h 5577748"/>
              <a:gd name="connsiteX4" fmla="*/ 5093304 w 5568114"/>
              <a:gd name="connsiteY4" fmla="*/ 806978 h 5577748"/>
              <a:gd name="connsiteX5" fmla="*/ 5496656 w 5568114"/>
              <a:gd name="connsiteY5" fmla="*/ 1495125 h 5577748"/>
              <a:gd name="connsiteX6" fmla="*/ 5568114 w 5568114"/>
              <a:gd name="connsiteY6" fmla="*/ 1692569 h 5577748"/>
              <a:gd name="connsiteX7" fmla="*/ 5568114 w 5568114"/>
              <a:gd name="connsiteY7" fmla="*/ 3665503 h 5577748"/>
              <a:gd name="connsiteX8" fmla="*/ 5466225 w 5568114"/>
              <a:gd name="connsiteY8" fmla="*/ 3819786 h 5577748"/>
              <a:gd name="connsiteX9" fmla="*/ 4579336 w 5568114"/>
              <a:gd name="connsiteY9" fmla="*/ 4635686 h 5577748"/>
              <a:gd name="connsiteX10" fmla="*/ 4384340 w 5568114"/>
              <a:gd name="connsiteY10" fmla="*/ 4791760 h 5577748"/>
              <a:gd name="connsiteX11" fmla="*/ 2782048 w 5568114"/>
              <a:gd name="connsiteY11" fmla="*/ 5577748 h 5577748"/>
              <a:gd name="connsiteX12" fmla="*/ 671354 w 5568114"/>
              <a:gd name="connsiteY12" fmla="*/ 4300148 h 5577748"/>
              <a:gd name="connsiteX13" fmla="*/ 446415 w 5568114"/>
              <a:gd name="connsiteY13" fmla="*/ 3973302 h 5577748"/>
              <a:gd name="connsiteX14" fmla="*/ 0 w 5568114"/>
              <a:gd name="connsiteY14" fmla="*/ 2943554 h 5577748"/>
              <a:gd name="connsiteX15" fmla="*/ 269730 w 5568114"/>
              <a:gd name="connsiteY15" fmla="*/ 1834555 h 5577748"/>
              <a:gd name="connsiteX16" fmla="*/ 1013589 w 5568114"/>
              <a:gd name="connsiteY16" fmla="*/ 881627 h 5577748"/>
              <a:gd name="connsiteX17" fmla="*/ 2089042 w 5568114"/>
              <a:gd name="connsiteY17" fmla="*/ 220777 h 5577748"/>
              <a:gd name="connsiteX18" fmla="*/ 2845684 w 5568114"/>
              <a:gd name="connsiteY18" fmla="*/ 14234 h 557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68114" h="5577748">
                <a:moveTo>
                  <a:pt x="2959946" y="0"/>
                </a:moveTo>
                <a:lnTo>
                  <a:pt x="3614224" y="0"/>
                </a:lnTo>
                <a:lnTo>
                  <a:pt x="3844432" y="36392"/>
                </a:lnTo>
                <a:cubicBezTo>
                  <a:pt x="4017699" y="73748"/>
                  <a:pt x="4182227" y="129639"/>
                  <a:pt x="4336826" y="203778"/>
                </a:cubicBezTo>
                <a:cubicBezTo>
                  <a:pt x="4626600" y="342850"/>
                  <a:pt x="4881111" y="545834"/>
                  <a:pt x="5093304" y="806978"/>
                </a:cubicBezTo>
                <a:cubicBezTo>
                  <a:pt x="5255931" y="1007198"/>
                  <a:pt x="5391154" y="1239036"/>
                  <a:pt x="5496656" y="1495125"/>
                </a:cubicBezTo>
                <a:lnTo>
                  <a:pt x="5568114" y="1692569"/>
                </a:lnTo>
                <a:lnTo>
                  <a:pt x="5568114" y="3665503"/>
                </a:lnTo>
                <a:lnTo>
                  <a:pt x="5466225" y="3819786"/>
                </a:lnTo>
                <a:cubicBezTo>
                  <a:pt x="5249576" y="4101511"/>
                  <a:pt x="4924044" y="4360994"/>
                  <a:pt x="4579336" y="4635686"/>
                </a:cubicBezTo>
                <a:cubicBezTo>
                  <a:pt x="4515738" y="4686305"/>
                  <a:pt x="4450038" y="4738713"/>
                  <a:pt x="4384340" y="4791760"/>
                </a:cubicBezTo>
                <a:cubicBezTo>
                  <a:pt x="3796254" y="5266498"/>
                  <a:pt x="3367038" y="5577748"/>
                  <a:pt x="2782048" y="5577748"/>
                </a:cubicBezTo>
                <a:cubicBezTo>
                  <a:pt x="1890703" y="5577748"/>
                  <a:pt x="1259439" y="5195682"/>
                  <a:pt x="671354" y="4300148"/>
                </a:cubicBezTo>
                <a:cubicBezTo>
                  <a:pt x="594395" y="4182934"/>
                  <a:pt x="519167" y="4076330"/>
                  <a:pt x="446415" y="3973302"/>
                </a:cubicBezTo>
                <a:cubicBezTo>
                  <a:pt x="144886" y="3546115"/>
                  <a:pt x="0" y="3323958"/>
                  <a:pt x="0" y="2943554"/>
                </a:cubicBezTo>
                <a:cubicBezTo>
                  <a:pt x="0" y="2565835"/>
                  <a:pt x="90816" y="2192716"/>
                  <a:pt x="269730" y="1834555"/>
                </a:cubicBezTo>
                <a:cubicBezTo>
                  <a:pt x="444806" y="1484188"/>
                  <a:pt x="695109" y="1163480"/>
                  <a:pt x="1013589" y="881627"/>
                </a:cubicBezTo>
                <a:cubicBezTo>
                  <a:pt x="1326624" y="604505"/>
                  <a:pt x="1698428" y="375956"/>
                  <a:pt x="2089042" y="220777"/>
                </a:cubicBezTo>
                <a:cubicBezTo>
                  <a:pt x="2339747" y="120996"/>
                  <a:pt x="2592918" y="51971"/>
                  <a:pt x="2845684" y="14234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image1.png" descr="Ein Bild, das Text enthält.&#10;&#10;Automatisch generierte Beschreibung">
            <a:extLst>
              <a:ext uri="{FF2B5EF4-FFF2-40B4-BE49-F238E27FC236}">
                <a16:creationId xmlns:a16="http://schemas.microsoft.com/office/drawing/2014/main" id="{2DAF00F1-2CD3-4103-BE17-7E7D7F5BD89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73130" y="1643422"/>
            <a:ext cx="3774974" cy="2078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875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3" name="Freeform: Shape 13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5" name="Freeform: Shape 15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7" name="Freeform: Shape 17">
            <a:extLst>
              <a:ext uri="{FF2B5EF4-FFF2-40B4-BE49-F238E27FC236}">
                <a16:creationId xmlns:a16="http://schemas.microsoft.com/office/drawing/2014/main" id="{0CA184B6-3482-4F43-87F0-BC765DCFD8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C869923-8380-4244-9548-802C330638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C06255F2-BC67-4DDE-B34E-AC4BA21838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55169443-FCCD-4C0A-8C69-18CD3FA096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8CC700D5-9809-43F4-89D5-7DBBCB0DCC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02296" y="1287887"/>
            <a:ext cx="4523890" cy="4187191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C7163242-6303-46DC-BAC1-2A204F0613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051182" y="1382922"/>
            <a:ext cx="4174735" cy="3941951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805C4C40-D70E-4C4F-B228-98A0A61326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300000" flipH="1">
            <a:off x="6733248" y="1097468"/>
            <a:ext cx="4908132" cy="4613915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Inhaltsplatzhalter 4" descr="Ein Bild, das Tisch enthält.&#10;&#10;Automatisch generierte Beschreibung">
            <a:extLst>
              <a:ext uri="{FF2B5EF4-FFF2-40B4-BE49-F238E27FC236}">
                <a16:creationId xmlns:a16="http://schemas.microsoft.com/office/drawing/2014/main" id="{DB9B234A-15E2-4E75-856E-6228B4B9A2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5402" y="473662"/>
            <a:ext cx="4595115" cy="5861526"/>
          </a:xfrm>
          <a:prstGeom prst="rect">
            <a:avLst/>
          </a:prstGeom>
        </p:spPr>
      </p:pic>
      <p:pic>
        <p:nvPicPr>
          <p:cNvPr id="29" name="image1.png" descr="Ein Bild, das Text enthält.&#10;&#10;Automatisch generierte Beschreibung">
            <a:extLst>
              <a:ext uri="{FF2B5EF4-FFF2-40B4-BE49-F238E27FC236}">
                <a16:creationId xmlns:a16="http://schemas.microsoft.com/office/drawing/2014/main" id="{EE95E6EB-3FBC-4B95-803C-E742CBB5D4D0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52452" y="2372267"/>
            <a:ext cx="3584146" cy="1963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438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49BB7E9A-6937-4BF0-9F51-A20F197B55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BAA3EFA-2076-440C-B4A6-FA72DD1C1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2912"/>
            <a:ext cx="5295569" cy="1822123"/>
          </a:xfrm>
        </p:spPr>
        <p:txBody>
          <a:bodyPr anchor="b">
            <a:normAutofit/>
          </a:bodyPr>
          <a:lstStyle/>
          <a:p>
            <a:pPr>
              <a:lnSpc>
                <a:spcPct val="120000"/>
              </a:lnSpc>
            </a:pPr>
            <a:r>
              <a:rPr lang="de-AT" sz="2700"/>
              <a:t>Offizielles Anmeldeformular BD Wien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1CE983-DF63-443B-BA71-4737DD2B6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496720"/>
            <a:ext cx="5181599" cy="3467518"/>
          </a:xfrm>
        </p:spPr>
        <p:txBody>
          <a:bodyPr anchor="t">
            <a:normAutofit/>
          </a:bodyPr>
          <a:lstStyle/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500" dirty="0"/>
              <a:t>Dient zur offiziellen Feststellung der Anmeldezahlen durch die Bildungsdirektion Wien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500" dirty="0"/>
              <a:t>Die Formulare werden gesammelt an die BD Wien weitergeleitet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500" dirty="0"/>
              <a:t>Eine Kopie verbleibt an der Schule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500" dirty="0"/>
              <a:t>Abgabe bis spätestens </a:t>
            </a:r>
            <a:r>
              <a:rPr lang="de-AT" sz="1500" dirty="0" smtClean="0"/>
              <a:t>Dienstag 13. </a:t>
            </a:r>
            <a:r>
              <a:rPr lang="de-AT" sz="1500" dirty="0"/>
              <a:t>09. – </a:t>
            </a:r>
            <a:r>
              <a:rPr lang="de-AT" sz="1500" dirty="0" smtClean="0"/>
              <a:t>10:00 </a:t>
            </a:r>
            <a:r>
              <a:rPr lang="de-AT" sz="1500" dirty="0"/>
              <a:t>Uhr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500" dirty="0"/>
              <a:t>Abgabemöglichkeit bei der TB-Leitung</a:t>
            </a:r>
          </a:p>
          <a:p>
            <a:pPr>
              <a:lnSpc>
                <a:spcPct val="130000"/>
              </a:lnSpc>
            </a:pPr>
            <a:endParaRPr lang="de-AT" sz="1500" dirty="0"/>
          </a:p>
          <a:p>
            <a:pPr>
              <a:lnSpc>
                <a:spcPct val="130000"/>
              </a:lnSpc>
            </a:pPr>
            <a:endParaRPr lang="de-AT" sz="1500" dirty="0"/>
          </a:p>
        </p:txBody>
      </p:sp>
      <p:sp>
        <p:nvSpPr>
          <p:cNvPr id="18" name="Freeform: Shape 10">
            <a:extLst>
              <a:ext uri="{FF2B5EF4-FFF2-40B4-BE49-F238E27FC236}">
                <a16:creationId xmlns:a16="http://schemas.microsoft.com/office/drawing/2014/main" id="{E0939753-89D7-48A8-8441-B9FF25CE8A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4167" y="0"/>
            <a:ext cx="5687681" cy="5708856"/>
          </a:xfrm>
          <a:custGeom>
            <a:avLst/>
            <a:gdLst>
              <a:gd name="connsiteX0" fmla="*/ 2787282 w 5687681"/>
              <a:gd name="connsiteY0" fmla="*/ 0 h 5708856"/>
              <a:gd name="connsiteX1" fmla="*/ 3988996 w 5687681"/>
              <a:gd name="connsiteY1" fmla="*/ 0 h 5708856"/>
              <a:gd name="connsiteX2" fmla="*/ 4236253 w 5687681"/>
              <a:gd name="connsiteY2" fmla="*/ 68070 h 5708856"/>
              <a:gd name="connsiteX3" fmla="*/ 4483543 w 5687681"/>
              <a:gd name="connsiteY3" fmla="*/ 168573 h 5708856"/>
              <a:gd name="connsiteX4" fmla="*/ 5265611 w 5687681"/>
              <a:gd name="connsiteY4" fmla="*/ 790441 h 5708856"/>
              <a:gd name="connsiteX5" fmla="*/ 5682608 w 5687681"/>
              <a:gd name="connsiteY5" fmla="*/ 1499885 h 5708856"/>
              <a:gd name="connsiteX6" fmla="*/ 5687681 w 5687681"/>
              <a:gd name="connsiteY6" fmla="*/ 1513862 h 5708856"/>
              <a:gd name="connsiteX7" fmla="*/ 5687681 w 5687681"/>
              <a:gd name="connsiteY7" fmla="*/ 3841322 h 5708856"/>
              <a:gd name="connsiteX8" fmla="*/ 5651147 w 5687681"/>
              <a:gd name="connsiteY8" fmla="*/ 3896489 h 5708856"/>
              <a:gd name="connsiteX9" fmla="*/ 4734255 w 5687681"/>
              <a:gd name="connsiteY9" fmla="*/ 4737639 h 5708856"/>
              <a:gd name="connsiteX10" fmla="*/ 4532663 w 5687681"/>
              <a:gd name="connsiteY10" fmla="*/ 4898543 h 5708856"/>
              <a:gd name="connsiteX11" fmla="*/ 2876165 w 5687681"/>
              <a:gd name="connsiteY11" fmla="*/ 5708856 h 5708856"/>
              <a:gd name="connsiteX12" fmla="*/ 694066 w 5687681"/>
              <a:gd name="connsiteY12" fmla="*/ 4391717 h 5708856"/>
              <a:gd name="connsiteX13" fmla="*/ 461517 w 5687681"/>
              <a:gd name="connsiteY13" fmla="*/ 4054756 h 5708856"/>
              <a:gd name="connsiteX14" fmla="*/ 0 w 5687681"/>
              <a:gd name="connsiteY14" fmla="*/ 2993139 h 5708856"/>
              <a:gd name="connsiteX15" fmla="*/ 278855 w 5687681"/>
              <a:gd name="connsiteY15" fmla="*/ 1849819 h 5708856"/>
              <a:gd name="connsiteX16" fmla="*/ 1047879 w 5687681"/>
              <a:gd name="connsiteY16" fmla="*/ 867400 h 5708856"/>
              <a:gd name="connsiteX17" fmla="*/ 2159714 w 5687681"/>
              <a:gd name="connsiteY17" fmla="*/ 186098 h 5708856"/>
              <a:gd name="connsiteX18" fmla="*/ 2785137 w 5687681"/>
              <a:gd name="connsiteY18" fmla="*/ 372 h 570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87681" h="5708856">
                <a:moveTo>
                  <a:pt x="2787282" y="0"/>
                </a:moveTo>
                <a:lnTo>
                  <a:pt x="3988996" y="0"/>
                </a:lnTo>
                <a:lnTo>
                  <a:pt x="4236253" y="68070"/>
                </a:lnTo>
                <a:cubicBezTo>
                  <a:pt x="4321147" y="96843"/>
                  <a:pt x="4403628" y="130356"/>
                  <a:pt x="4483543" y="168573"/>
                </a:cubicBezTo>
                <a:cubicBezTo>
                  <a:pt x="4783119" y="311949"/>
                  <a:pt x="5046239" y="521215"/>
                  <a:pt x="5265611" y="790441"/>
                </a:cubicBezTo>
                <a:cubicBezTo>
                  <a:pt x="5433740" y="996857"/>
                  <a:pt x="5573537" y="1235870"/>
                  <a:pt x="5682608" y="1499885"/>
                </a:cubicBezTo>
                <a:lnTo>
                  <a:pt x="5687681" y="1513862"/>
                </a:lnTo>
                <a:lnTo>
                  <a:pt x="5687681" y="3841322"/>
                </a:lnTo>
                <a:lnTo>
                  <a:pt x="5651147" y="3896489"/>
                </a:lnTo>
                <a:cubicBezTo>
                  <a:pt x="5427171" y="4186934"/>
                  <a:pt x="5090625" y="4454446"/>
                  <a:pt x="4734255" y="4737639"/>
                </a:cubicBezTo>
                <a:cubicBezTo>
                  <a:pt x="4668506" y="4789825"/>
                  <a:pt x="4600584" y="4843856"/>
                  <a:pt x="4532663" y="4898543"/>
                </a:cubicBezTo>
                <a:cubicBezTo>
                  <a:pt x="3924681" y="5387974"/>
                  <a:pt x="3480945" y="5708856"/>
                  <a:pt x="2876165" y="5708856"/>
                </a:cubicBezTo>
                <a:cubicBezTo>
                  <a:pt x="1954665" y="5708856"/>
                  <a:pt x="1302047" y="5314966"/>
                  <a:pt x="694066" y="4391717"/>
                </a:cubicBezTo>
                <a:cubicBezTo>
                  <a:pt x="614503" y="4270875"/>
                  <a:pt x="536731" y="4160972"/>
                  <a:pt x="461517" y="4054756"/>
                </a:cubicBezTo>
                <a:cubicBezTo>
                  <a:pt x="149788" y="3614348"/>
                  <a:pt x="0" y="3385316"/>
                  <a:pt x="0" y="2993139"/>
                </a:cubicBezTo>
                <a:cubicBezTo>
                  <a:pt x="0" y="2603731"/>
                  <a:pt x="93889" y="2219065"/>
                  <a:pt x="278855" y="1849819"/>
                </a:cubicBezTo>
                <a:cubicBezTo>
                  <a:pt x="459854" y="1488610"/>
                  <a:pt x="718625" y="1157977"/>
                  <a:pt x="1047879" y="867400"/>
                </a:cubicBezTo>
                <a:cubicBezTo>
                  <a:pt x="1371504" y="581701"/>
                  <a:pt x="1755887" y="346080"/>
                  <a:pt x="2159714" y="186098"/>
                </a:cubicBezTo>
                <a:cubicBezTo>
                  <a:pt x="2367064" y="103803"/>
                  <a:pt x="2576044" y="41801"/>
                  <a:pt x="2785137" y="372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9" name="Freeform: Shape 12">
            <a:extLst>
              <a:ext uri="{FF2B5EF4-FFF2-40B4-BE49-F238E27FC236}">
                <a16:creationId xmlns:a16="http://schemas.microsoft.com/office/drawing/2014/main" id="{9F5CCFC5-858F-4B45-9B10-D49DD0280D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5450" y="0"/>
            <a:ext cx="5866550" cy="5788550"/>
          </a:xfrm>
          <a:custGeom>
            <a:avLst/>
            <a:gdLst>
              <a:gd name="connsiteX0" fmla="*/ 2331396 w 5798121"/>
              <a:gd name="connsiteY0" fmla="*/ 0 h 5788550"/>
              <a:gd name="connsiteX1" fmla="*/ 4658651 w 5798121"/>
              <a:gd name="connsiteY1" fmla="*/ 0 h 5788550"/>
              <a:gd name="connsiteX2" fmla="*/ 4682835 w 5798121"/>
              <a:gd name="connsiteY2" fmla="*/ 9816 h 5788550"/>
              <a:gd name="connsiteX3" fmla="*/ 5499667 w 5798121"/>
              <a:gd name="connsiteY3" fmla="*/ 658449 h 5788550"/>
              <a:gd name="connsiteX4" fmla="*/ 5665313 w 5798121"/>
              <a:gd name="connsiteY4" fmla="*/ 884789 h 5788550"/>
              <a:gd name="connsiteX5" fmla="*/ 5798121 w 5798121"/>
              <a:gd name="connsiteY5" fmla="*/ 1110681 h 5788550"/>
              <a:gd name="connsiteX6" fmla="*/ 5798121 w 5798121"/>
              <a:gd name="connsiteY6" fmla="*/ 4016954 h 5788550"/>
              <a:gd name="connsiteX7" fmla="*/ 5706359 w 5798121"/>
              <a:gd name="connsiteY7" fmla="*/ 4121532 h 5788550"/>
              <a:gd name="connsiteX8" fmla="*/ 4944692 w 5798121"/>
              <a:gd name="connsiteY8" fmla="*/ 4775532 h 5788550"/>
              <a:gd name="connsiteX9" fmla="*/ 4734137 w 5798121"/>
              <a:gd name="connsiteY9" fmla="*/ 4943362 h 5788550"/>
              <a:gd name="connsiteX10" fmla="*/ 3004009 w 5798121"/>
              <a:gd name="connsiteY10" fmla="*/ 5788550 h 5788550"/>
              <a:gd name="connsiteX11" fmla="*/ 724917 w 5798121"/>
              <a:gd name="connsiteY11" fmla="*/ 4414722 h 5788550"/>
              <a:gd name="connsiteX12" fmla="*/ 482031 w 5798121"/>
              <a:gd name="connsiteY12" fmla="*/ 4063258 h 5788550"/>
              <a:gd name="connsiteX13" fmla="*/ 0 w 5798121"/>
              <a:gd name="connsiteY13" fmla="*/ 2955950 h 5788550"/>
              <a:gd name="connsiteX14" fmla="*/ 291250 w 5798121"/>
              <a:gd name="connsiteY14" fmla="*/ 1763422 h 5788550"/>
              <a:gd name="connsiteX15" fmla="*/ 1094457 w 5798121"/>
              <a:gd name="connsiteY15" fmla="*/ 738720 h 5788550"/>
              <a:gd name="connsiteX16" fmla="*/ 2255713 w 5798121"/>
              <a:gd name="connsiteY16" fmla="*/ 28095 h 578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98121" h="5788550">
                <a:moveTo>
                  <a:pt x="2331396" y="0"/>
                </a:moveTo>
                <a:lnTo>
                  <a:pt x="4658651" y="0"/>
                </a:lnTo>
                <a:lnTo>
                  <a:pt x="4682835" y="9816"/>
                </a:lnTo>
                <a:cubicBezTo>
                  <a:pt x="4995727" y="159362"/>
                  <a:pt x="5270543" y="377635"/>
                  <a:pt x="5499667" y="658449"/>
                </a:cubicBezTo>
                <a:cubicBezTo>
                  <a:pt x="5558201" y="730215"/>
                  <a:pt x="5613447" y="805760"/>
                  <a:pt x="5665313" y="884789"/>
                </a:cubicBezTo>
                <a:lnTo>
                  <a:pt x="5798121" y="1110681"/>
                </a:lnTo>
                <a:lnTo>
                  <a:pt x="5798121" y="4016954"/>
                </a:lnTo>
                <a:lnTo>
                  <a:pt x="5706359" y="4121532"/>
                </a:lnTo>
                <a:cubicBezTo>
                  <a:pt x="5491360" y="4341659"/>
                  <a:pt x="5223849" y="4553996"/>
                  <a:pt x="4944692" y="4775532"/>
                </a:cubicBezTo>
                <a:cubicBezTo>
                  <a:pt x="4876021" y="4829964"/>
                  <a:pt x="4805079" y="4886320"/>
                  <a:pt x="4734137" y="4943362"/>
                </a:cubicBezTo>
                <a:cubicBezTo>
                  <a:pt x="4099133" y="5453857"/>
                  <a:pt x="3635672" y="5788550"/>
                  <a:pt x="3004009" y="5788550"/>
                </a:cubicBezTo>
                <a:cubicBezTo>
                  <a:pt x="2041550" y="5788550"/>
                  <a:pt x="1359922" y="5377707"/>
                  <a:pt x="724917" y="4414722"/>
                </a:cubicBezTo>
                <a:cubicBezTo>
                  <a:pt x="641818" y="4288679"/>
                  <a:pt x="560588" y="4174046"/>
                  <a:pt x="482031" y="4063258"/>
                </a:cubicBezTo>
                <a:cubicBezTo>
                  <a:pt x="156446" y="3603895"/>
                  <a:pt x="0" y="3365006"/>
                  <a:pt x="0" y="2955950"/>
                </a:cubicBezTo>
                <a:cubicBezTo>
                  <a:pt x="0" y="2549782"/>
                  <a:pt x="98062" y="2148559"/>
                  <a:pt x="291250" y="1763422"/>
                </a:cubicBezTo>
                <a:cubicBezTo>
                  <a:pt x="480295" y="1386666"/>
                  <a:pt x="750568" y="1041802"/>
                  <a:pt x="1094457" y="738720"/>
                </a:cubicBezTo>
                <a:cubicBezTo>
                  <a:pt x="1432467" y="440725"/>
                  <a:pt x="1833935" y="194963"/>
                  <a:pt x="2255713" y="28095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4">
            <a:extLst>
              <a:ext uri="{FF2B5EF4-FFF2-40B4-BE49-F238E27FC236}">
                <a16:creationId xmlns:a16="http://schemas.microsoft.com/office/drawing/2014/main" id="{2348ECDC-D455-4B71-90F6-2ECC12B798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3734" y="0"/>
            <a:ext cx="5568114" cy="5577748"/>
          </a:xfrm>
          <a:custGeom>
            <a:avLst/>
            <a:gdLst>
              <a:gd name="connsiteX0" fmla="*/ 2959946 w 5568114"/>
              <a:gd name="connsiteY0" fmla="*/ 0 h 5577748"/>
              <a:gd name="connsiteX1" fmla="*/ 3614224 w 5568114"/>
              <a:gd name="connsiteY1" fmla="*/ 0 h 5577748"/>
              <a:gd name="connsiteX2" fmla="*/ 3844432 w 5568114"/>
              <a:gd name="connsiteY2" fmla="*/ 36392 h 5577748"/>
              <a:gd name="connsiteX3" fmla="*/ 4336826 w 5568114"/>
              <a:gd name="connsiteY3" fmla="*/ 203778 h 5577748"/>
              <a:gd name="connsiteX4" fmla="*/ 5093304 w 5568114"/>
              <a:gd name="connsiteY4" fmla="*/ 806978 h 5577748"/>
              <a:gd name="connsiteX5" fmla="*/ 5496656 w 5568114"/>
              <a:gd name="connsiteY5" fmla="*/ 1495125 h 5577748"/>
              <a:gd name="connsiteX6" fmla="*/ 5568114 w 5568114"/>
              <a:gd name="connsiteY6" fmla="*/ 1692569 h 5577748"/>
              <a:gd name="connsiteX7" fmla="*/ 5568114 w 5568114"/>
              <a:gd name="connsiteY7" fmla="*/ 3665503 h 5577748"/>
              <a:gd name="connsiteX8" fmla="*/ 5466225 w 5568114"/>
              <a:gd name="connsiteY8" fmla="*/ 3819786 h 5577748"/>
              <a:gd name="connsiteX9" fmla="*/ 4579336 w 5568114"/>
              <a:gd name="connsiteY9" fmla="*/ 4635686 h 5577748"/>
              <a:gd name="connsiteX10" fmla="*/ 4384340 w 5568114"/>
              <a:gd name="connsiteY10" fmla="*/ 4791760 h 5577748"/>
              <a:gd name="connsiteX11" fmla="*/ 2782048 w 5568114"/>
              <a:gd name="connsiteY11" fmla="*/ 5577748 h 5577748"/>
              <a:gd name="connsiteX12" fmla="*/ 671354 w 5568114"/>
              <a:gd name="connsiteY12" fmla="*/ 4300148 h 5577748"/>
              <a:gd name="connsiteX13" fmla="*/ 446415 w 5568114"/>
              <a:gd name="connsiteY13" fmla="*/ 3973302 h 5577748"/>
              <a:gd name="connsiteX14" fmla="*/ 0 w 5568114"/>
              <a:gd name="connsiteY14" fmla="*/ 2943554 h 5577748"/>
              <a:gd name="connsiteX15" fmla="*/ 269730 w 5568114"/>
              <a:gd name="connsiteY15" fmla="*/ 1834555 h 5577748"/>
              <a:gd name="connsiteX16" fmla="*/ 1013589 w 5568114"/>
              <a:gd name="connsiteY16" fmla="*/ 881627 h 5577748"/>
              <a:gd name="connsiteX17" fmla="*/ 2089042 w 5568114"/>
              <a:gd name="connsiteY17" fmla="*/ 220777 h 5577748"/>
              <a:gd name="connsiteX18" fmla="*/ 2845684 w 5568114"/>
              <a:gd name="connsiteY18" fmla="*/ 14234 h 557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68114" h="5577748">
                <a:moveTo>
                  <a:pt x="2959946" y="0"/>
                </a:moveTo>
                <a:lnTo>
                  <a:pt x="3614224" y="0"/>
                </a:lnTo>
                <a:lnTo>
                  <a:pt x="3844432" y="36392"/>
                </a:lnTo>
                <a:cubicBezTo>
                  <a:pt x="4017699" y="73748"/>
                  <a:pt x="4182227" y="129639"/>
                  <a:pt x="4336826" y="203778"/>
                </a:cubicBezTo>
                <a:cubicBezTo>
                  <a:pt x="4626600" y="342850"/>
                  <a:pt x="4881111" y="545834"/>
                  <a:pt x="5093304" y="806978"/>
                </a:cubicBezTo>
                <a:cubicBezTo>
                  <a:pt x="5255931" y="1007198"/>
                  <a:pt x="5391154" y="1239036"/>
                  <a:pt x="5496656" y="1495125"/>
                </a:cubicBezTo>
                <a:lnTo>
                  <a:pt x="5568114" y="1692569"/>
                </a:lnTo>
                <a:lnTo>
                  <a:pt x="5568114" y="3665503"/>
                </a:lnTo>
                <a:lnTo>
                  <a:pt x="5466225" y="3819786"/>
                </a:lnTo>
                <a:cubicBezTo>
                  <a:pt x="5249576" y="4101511"/>
                  <a:pt x="4924044" y="4360994"/>
                  <a:pt x="4579336" y="4635686"/>
                </a:cubicBezTo>
                <a:cubicBezTo>
                  <a:pt x="4515738" y="4686305"/>
                  <a:pt x="4450038" y="4738713"/>
                  <a:pt x="4384340" y="4791760"/>
                </a:cubicBezTo>
                <a:cubicBezTo>
                  <a:pt x="3796254" y="5266498"/>
                  <a:pt x="3367038" y="5577748"/>
                  <a:pt x="2782048" y="5577748"/>
                </a:cubicBezTo>
                <a:cubicBezTo>
                  <a:pt x="1890703" y="5577748"/>
                  <a:pt x="1259439" y="5195682"/>
                  <a:pt x="671354" y="4300148"/>
                </a:cubicBezTo>
                <a:cubicBezTo>
                  <a:pt x="594395" y="4182934"/>
                  <a:pt x="519167" y="4076330"/>
                  <a:pt x="446415" y="3973302"/>
                </a:cubicBezTo>
                <a:cubicBezTo>
                  <a:pt x="144886" y="3546115"/>
                  <a:pt x="0" y="3323958"/>
                  <a:pt x="0" y="2943554"/>
                </a:cubicBezTo>
                <a:cubicBezTo>
                  <a:pt x="0" y="2565835"/>
                  <a:pt x="90816" y="2192716"/>
                  <a:pt x="269730" y="1834555"/>
                </a:cubicBezTo>
                <a:cubicBezTo>
                  <a:pt x="444806" y="1484188"/>
                  <a:pt x="695109" y="1163480"/>
                  <a:pt x="1013589" y="881627"/>
                </a:cubicBezTo>
                <a:cubicBezTo>
                  <a:pt x="1326624" y="604505"/>
                  <a:pt x="1698428" y="375956"/>
                  <a:pt x="2089042" y="220777"/>
                </a:cubicBezTo>
                <a:cubicBezTo>
                  <a:pt x="2339747" y="120996"/>
                  <a:pt x="2592918" y="51971"/>
                  <a:pt x="2845684" y="14234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image1.png" descr="Ein Bild, das Text enthält.&#10;&#10;Automatisch generierte Beschreibung">
            <a:extLst>
              <a:ext uri="{FF2B5EF4-FFF2-40B4-BE49-F238E27FC236}">
                <a16:creationId xmlns:a16="http://schemas.microsoft.com/office/drawing/2014/main" id="{7C33A8DE-C7B3-4B7D-98C9-397AE91D2BF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73130" y="1643422"/>
            <a:ext cx="3774974" cy="2078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006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A29A4F-DB10-41AF-B934-A74A0B460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/>
              <a:t>Offizielles Anmeldeformular BD Wien - Muster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4E1AAFF-A330-4FF9-8B77-2B94DE12830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3081" t="17344" r="46061" b="3907"/>
          <a:stretch>
            <a:fillRect/>
          </a:stretch>
        </p:blipFill>
        <p:spPr bwMode="auto">
          <a:xfrm>
            <a:off x="1920240" y="2263806"/>
            <a:ext cx="3054519" cy="4382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D3AC99F8-A28A-410D-957E-1B6F6AE05E89}"/>
              </a:ext>
            </a:extLst>
          </p:cNvPr>
          <p:cNvSpPr txBox="1"/>
          <p:nvPr/>
        </p:nvSpPr>
        <p:spPr>
          <a:xfrm>
            <a:off x="6160117" y="2801640"/>
            <a:ext cx="43924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rgbClr val="C00000"/>
                </a:solidFill>
              </a:rPr>
              <a:t>Sozialversicherungsnr.</a:t>
            </a:r>
          </a:p>
          <a:p>
            <a:endParaRPr lang="de-DE" sz="2800" dirty="0">
              <a:solidFill>
                <a:srgbClr val="C00000"/>
              </a:solidFill>
            </a:endParaRPr>
          </a:p>
          <a:p>
            <a:r>
              <a:rPr lang="de-DE" sz="2800" dirty="0">
                <a:solidFill>
                  <a:srgbClr val="C00000"/>
                </a:solidFill>
              </a:rPr>
              <a:t>Ermäßigung</a:t>
            </a:r>
          </a:p>
          <a:p>
            <a:endParaRPr lang="de-DE" sz="2800" dirty="0">
              <a:solidFill>
                <a:srgbClr val="C00000"/>
              </a:solidFill>
            </a:endParaRPr>
          </a:p>
          <a:p>
            <a:endParaRPr lang="de-DE" sz="2800" dirty="0">
              <a:solidFill>
                <a:srgbClr val="C00000"/>
              </a:solidFill>
            </a:endParaRPr>
          </a:p>
          <a:p>
            <a:r>
              <a:rPr lang="de-DE" sz="2400" dirty="0">
                <a:solidFill>
                  <a:srgbClr val="C00000"/>
                </a:solidFill>
              </a:rPr>
              <a:t>Bitte alle Daten genau und gut lesbar ausfüllen!</a:t>
            </a:r>
            <a:r>
              <a:rPr lang="de-DE" sz="2800" dirty="0">
                <a:solidFill>
                  <a:srgbClr val="C00000"/>
                </a:solidFill>
              </a:rPr>
              <a:t> </a:t>
            </a:r>
            <a:endParaRPr lang="de-AT" sz="2800" dirty="0">
              <a:solidFill>
                <a:srgbClr val="C00000"/>
              </a:solidFill>
            </a:endParaRPr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D607EE08-B4B8-4BF2-9828-ED3493C881D5}"/>
              </a:ext>
            </a:extLst>
          </p:cNvPr>
          <p:cNvCxnSpPr/>
          <p:nvPr/>
        </p:nvCxnSpPr>
        <p:spPr>
          <a:xfrm flipH="1" flipV="1">
            <a:off x="3335037" y="3067971"/>
            <a:ext cx="2592288" cy="216024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E1E7777A-60E0-4B8E-B255-B3F0A6F4C37F}"/>
              </a:ext>
            </a:extLst>
          </p:cNvPr>
          <p:cNvCxnSpPr/>
          <p:nvPr/>
        </p:nvCxnSpPr>
        <p:spPr>
          <a:xfrm flipH="1">
            <a:off x="4719957" y="4123170"/>
            <a:ext cx="1440160" cy="216024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2864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BB7E9A-6937-4BF0-9F51-A20F197B55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87DE056-D6D9-4F25-9CB7-BB9ABA64E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2912"/>
            <a:ext cx="5295569" cy="1822123"/>
          </a:xfrm>
        </p:spPr>
        <p:txBody>
          <a:bodyPr anchor="b">
            <a:normAutofit/>
          </a:bodyPr>
          <a:lstStyle/>
          <a:p>
            <a:r>
              <a:rPr lang="de-AT" dirty="0"/>
              <a:t>SEPA-Mandat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EA70B5-730C-47B2-B5BC-22A46A71F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496720"/>
            <a:ext cx="5181599" cy="3467518"/>
          </a:xfrm>
        </p:spPr>
        <p:txBody>
          <a:bodyPr anchor="t">
            <a:normAutofit/>
          </a:bodyPr>
          <a:lstStyle/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400"/>
              <a:t>Dient zur Feststellung Ihrer Kontodaten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400"/>
              <a:t>Von dem dort angegebenen Konto wird der Betreuungsbetrag monatlich abgebucht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400"/>
              <a:t>Es besteht die Möglichkeit einer Ermäßigung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400"/>
              <a:t>Die Anträge dafür werden nach Feststehen der endgültigen Anmeldezahlen ausgegeben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400"/>
              <a:t>Abgabe der SEPA-Mandate bis spätestens 15. 09. 2021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AT" sz="1400"/>
              <a:t>Abgabemöglichkeit bei der TB-Leitung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0939753-89D7-48A8-8441-B9FF25CE8A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4167" y="0"/>
            <a:ext cx="5687681" cy="5708856"/>
          </a:xfrm>
          <a:custGeom>
            <a:avLst/>
            <a:gdLst>
              <a:gd name="connsiteX0" fmla="*/ 2787282 w 5687681"/>
              <a:gd name="connsiteY0" fmla="*/ 0 h 5708856"/>
              <a:gd name="connsiteX1" fmla="*/ 3988996 w 5687681"/>
              <a:gd name="connsiteY1" fmla="*/ 0 h 5708856"/>
              <a:gd name="connsiteX2" fmla="*/ 4236253 w 5687681"/>
              <a:gd name="connsiteY2" fmla="*/ 68070 h 5708856"/>
              <a:gd name="connsiteX3" fmla="*/ 4483543 w 5687681"/>
              <a:gd name="connsiteY3" fmla="*/ 168573 h 5708856"/>
              <a:gd name="connsiteX4" fmla="*/ 5265611 w 5687681"/>
              <a:gd name="connsiteY4" fmla="*/ 790441 h 5708856"/>
              <a:gd name="connsiteX5" fmla="*/ 5682608 w 5687681"/>
              <a:gd name="connsiteY5" fmla="*/ 1499885 h 5708856"/>
              <a:gd name="connsiteX6" fmla="*/ 5687681 w 5687681"/>
              <a:gd name="connsiteY6" fmla="*/ 1513862 h 5708856"/>
              <a:gd name="connsiteX7" fmla="*/ 5687681 w 5687681"/>
              <a:gd name="connsiteY7" fmla="*/ 3841322 h 5708856"/>
              <a:gd name="connsiteX8" fmla="*/ 5651147 w 5687681"/>
              <a:gd name="connsiteY8" fmla="*/ 3896489 h 5708856"/>
              <a:gd name="connsiteX9" fmla="*/ 4734255 w 5687681"/>
              <a:gd name="connsiteY9" fmla="*/ 4737639 h 5708856"/>
              <a:gd name="connsiteX10" fmla="*/ 4532663 w 5687681"/>
              <a:gd name="connsiteY10" fmla="*/ 4898543 h 5708856"/>
              <a:gd name="connsiteX11" fmla="*/ 2876165 w 5687681"/>
              <a:gd name="connsiteY11" fmla="*/ 5708856 h 5708856"/>
              <a:gd name="connsiteX12" fmla="*/ 694066 w 5687681"/>
              <a:gd name="connsiteY12" fmla="*/ 4391717 h 5708856"/>
              <a:gd name="connsiteX13" fmla="*/ 461517 w 5687681"/>
              <a:gd name="connsiteY13" fmla="*/ 4054756 h 5708856"/>
              <a:gd name="connsiteX14" fmla="*/ 0 w 5687681"/>
              <a:gd name="connsiteY14" fmla="*/ 2993139 h 5708856"/>
              <a:gd name="connsiteX15" fmla="*/ 278855 w 5687681"/>
              <a:gd name="connsiteY15" fmla="*/ 1849819 h 5708856"/>
              <a:gd name="connsiteX16" fmla="*/ 1047879 w 5687681"/>
              <a:gd name="connsiteY16" fmla="*/ 867400 h 5708856"/>
              <a:gd name="connsiteX17" fmla="*/ 2159714 w 5687681"/>
              <a:gd name="connsiteY17" fmla="*/ 186098 h 5708856"/>
              <a:gd name="connsiteX18" fmla="*/ 2785137 w 5687681"/>
              <a:gd name="connsiteY18" fmla="*/ 372 h 570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87681" h="5708856">
                <a:moveTo>
                  <a:pt x="2787282" y="0"/>
                </a:moveTo>
                <a:lnTo>
                  <a:pt x="3988996" y="0"/>
                </a:lnTo>
                <a:lnTo>
                  <a:pt x="4236253" y="68070"/>
                </a:lnTo>
                <a:cubicBezTo>
                  <a:pt x="4321147" y="96843"/>
                  <a:pt x="4403628" y="130356"/>
                  <a:pt x="4483543" y="168573"/>
                </a:cubicBezTo>
                <a:cubicBezTo>
                  <a:pt x="4783119" y="311949"/>
                  <a:pt x="5046239" y="521215"/>
                  <a:pt x="5265611" y="790441"/>
                </a:cubicBezTo>
                <a:cubicBezTo>
                  <a:pt x="5433740" y="996857"/>
                  <a:pt x="5573537" y="1235870"/>
                  <a:pt x="5682608" y="1499885"/>
                </a:cubicBezTo>
                <a:lnTo>
                  <a:pt x="5687681" y="1513862"/>
                </a:lnTo>
                <a:lnTo>
                  <a:pt x="5687681" y="3841322"/>
                </a:lnTo>
                <a:lnTo>
                  <a:pt x="5651147" y="3896489"/>
                </a:lnTo>
                <a:cubicBezTo>
                  <a:pt x="5427171" y="4186934"/>
                  <a:pt x="5090625" y="4454446"/>
                  <a:pt x="4734255" y="4737639"/>
                </a:cubicBezTo>
                <a:cubicBezTo>
                  <a:pt x="4668506" y="4789825"/>
                  <a:pt x="4600584" y="4843856"/>
                  <a:pt x="4532663" y="4898543"/>
                </a:cubicBezTo>
                <a:cubicBezTo>
                  <a:pt x="3924681" y="5387974"/>
                  <a:pt x="3480945" y="5708856"/>
                  <a:pt x="2876165" y="5708856"/>
                </a:cubicBezTo>
                <a:cubicBezTo>
                  <a:pt x="1954665" y="5708856"/>
                  <a:pt x="1302047" y="5314966"/>
                  <a:pt x="694066" y="4391717"/>
                </a:cubicBezTo>
                <a:cubicBezTo>
                  <a:pt x="614503" y="4270875"/>
                  <a:pt x="536731" y="4160972"/>
                  <a:pt x="461517" y="4054756"/>
                </a:cubicBezTo>
                <a:cubicBezTo>
                  <a:pt x="149788" y="3614348"/>
                  <a:pt x="0" y="3385316"/>
                  <a:pt x="0" y="2993139"/>
                </a:cubicBezTo>
                <a:cubicBezTo>
                  <a:pt x="0" y="2603731"/>
                  <a:pt x="93889" y="2219065"/>
                  <a:pt x="278855" y="1849819"/>
                </a:cubicBezTo>
                <a:cubicBezTo>
                  <a:pt x="459854" y="1488610"/>
                  <a:pt x="718625" y="1157977"/>
                  <a:pt x="1047879" y="867400"/>
                </a:cubicBezTo>
                <a:cubicBezTo>
                  <a:pt x="1371504" y="581701"/>
                  <a:pt x="1755887" y="346080"/>
                  <a:pt x="2159714" y="186098"/>
                </a:cubicBezTo>
                <a:cubicBezTo>
                  <a:pt x="2367064" y="103803"/>
                  <a:pt x="2576044" y="41801"/>
                  <a:pt x="2785137" y="372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F5CCFC5-858F-4B45-9B10-D49DD0280D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5450" y="0"/>
            <a:ext cx="5866550" cy="5788550"/>
          </a:xfrm>
          <a:custGeom>
            <a:avLst/>
            <a:gdLst>
              <a:gd name="connsiteX0" fmla="*/ 2331396 w 5798121"/>
              <a:gd name="connsiteY0" fmla="*/ 0 h 5788550"/>
              <a:gd name="connsiteX1" fmla="*/ 4658651 w 5798121"/>
              <a:gd name="connsiteY1" fmla="*/ 0 h 5788550"/>
              <a:gd name="connsiteX2" fmla="*/ 4682835 w 5798121"/>
              <a:gd name="connsiteY2" fmla="*/ 9816 h 5788550"/>
              <a:gd name="connsiteX3" fmla="*/ 5499667 w 5798121"/>
              <a:gd name="connsiteY3" fmla="*/ 658449 h 5788550"/>
              <a:gd name="connsiteX4" fmla="*/ 5665313 w 5798121"/>
              <a:gd name="connsiteY4" fmla="*/ 884789 h 5788550"/>
              <a:gd name="connsiteX5" fmla="*/ 5798121 w 5798121"/>
              <a:gd name="connsiteY5" fmla="*/ 1110681 h 5788550"/>
              <a:gd name="connsiteX6" fmla="*/ 5798121 w 5798121"/>
              <a:gd name="connsiteY6" fmla="*/ 4016954 h 5788550"/>
              <a:gd name="connsiteX7" fmla="*/ 5706359 w 5798121"/>
              <a:gd name="connsiteY7" fmla="*/ 4121532 h 5788550"/>
              <a:gd name="connsiteX8" fmla="*/ 4944692 w 5798121"/>
              <a:gd name="connsiteY8" fmla="*/ 4775532 h 5788550"/>
              <a:gd name="connsiteX9" fmla="*/ 4734137 w 5798121"/>
              <a:gd name="connsiteY9" fmla="*/ 4943362 h 5788550"/>
              <a:gd name="connsiteX10" fmla="*/ 3004009 w 5798121"/>
              <a:gd name="connsiteY10" fmla="*/ 5788550 h 5788550"/>
              <a:gd name="connsiteX11" fmla="*/ 724917 w 5798121"/>
              <a:gd name="connsiteY11" fmla="*/ 4414722 h 5788550"/>
              <a:gd name="connsiteX12" fmla="*/ 482031 w 5798121"/>
              <a:gd name="connsiteY12" fmla="*/ 4063258 h 5788550"/>
              <a:gd name="connsiteX13" fmla="*/ 0 w 5798121"/>
              <a:gd name="connsiteY13" fmla="*/ 2955950 h 5788550"/>
              <a:gd name="connsiteX14" fmla="*/ 291250 w 5798121"/>
              <a:gd name="connsiteY14" fmla="*/ 1763422 h 5788550"/>
              <a:gd name="connsiteX15" fmla="*/ 1094457 w 5798121"/>
              <a:gd name="connsiteY15" fmla="*/ 738720 h 5788550"/>
              <a:gd name="connsiteX16" fmla="*/ 2255713 w 5798121"/>
              <a:gd name="connsiteY16" fmla="*/ 28095 h 578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98121" h="5788550">
                <a:moveTo>
                  <a:pt x="2331396" y="0"/>
                </a:moveTo>
                <a:lnTo>
                  <a:pt x="4658651" y="0"/>
                </a:lnTo>
                <a:lnTo>
                  <a:pt x="4682835" y="9816"/>
                </a:lnTo>
                <a:cubicBezTo>
                  <a:pt x="4995727" y="159362"/>
                  <a:pt x="5270543" y="377635"/>
                  <a:pt x="5499667" y="658449"/>
                </a:cubicBezTo>
                <a:cubicBezTo>
                  <a:pt x="5558201" y="730215"/>
                  <a:pt x="5613447" y="805760"/>
                  <a:pt x="5665313" y="884789"/>
                </a:cubicBezTo>
                <a:lnTo>
                  <a:pt x="5798121" y="1110681"/>
                </a:lnTo>
                <a:lnTo>
                  <a:pt x="5798121" y="4016954"/>
                </a:lnTo>
                <a:lnTo>
                  <a:pt x="5706359" y="4121532"/>
                </a:lnTo>
                <a:cubicBezTo>
                  <a:pt x="5491360" y="4341659"/>
                  <a:pt x="5223849" y="4553996"/>
                  <a:pt x="4944692" y="4775532"/>
                </a:cubicBezTo>
                <a:cubicBezTo>
                  <a:pt x="4876021" y="4829964"/>
                  <a:pt x="4805079" y="4886320"/>
                  <a:pt x="4734137" y="4943362"/>
                </a:cubicBezTo>
                <a:cubicBezTo>
                  <a:pt x="4099133" y="5453857"/>
                  <a:pt x="3635672" y="5788550"/>
                  <a:pt x="3004009" y="5788550"/>
                </a:cubicBezTo>
                <a:cubicBezTo>
                  <a:pt x="2041550" y="5788550"/>
                  <a:pt x="1359922" y="5377707"/>
                  <a:pt x="724917" y="4414722"/>
                </a:cubicBezTo>
                <a:cubicBezTo>
                  <a:pt x="641818" y="4288679"/>
                  <a:pt x="560588" y="4174046"/>
                  <a:pt x="482031" y="4063258"/>
                </a:cubicBezTo>
                <a:cubicBezTo>
                  <a:pt x="156446" y="3603895"/>
                  <a:pt x="0" y="3365006"/>
                  <a:pt x="0" y="2955950"/>
                </a:cubicBezTo>
                <a:cubicBezTo>
                  <a:pt x="0" y="2549782"/>
                  <a:pt x="98062" y="2148559"/>
                  <a:pt x="291250" y="1763422"/>
                </a:cubicBezTo>
                <a:cubicBezTo>
                  <a:pt x="480295" y="1386666"/>
                  <a:pt x="750568" y="1041802"/>
                  <a:pt x="1094457" y="738720"/>
                </a:cubicBezTo>
                <a:cubicBezTo>
                  <a:pt x="1432467" y="440725"/>
                  <a:pt x="1833935" y="194963"/>
                  <a:pt x="2255713" y="28095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348ECDC-D455-4B71-90F6-2ECC12B798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3734" y="0"/>
            <a:ext cx="5568114" cy="5577748"/>
          </a:xfrm>
          <a:custGeom>
            <a:avLst/>
            <a:gdLst>
              <a:gd name="connsiteX0" fmla="*/ 2959946 w 5568114"/>
              <a:gd name="connsiteY0" fmla="*/ 0 h 5577748"/>
              <a:gd name="connsiteX1" fmla="*/ 3614224 w 5568114"/>
              <a:gd name="connsiteY1" fmla="*/ 0 h 5577748"/>
              <a:gd name="connsiteX2" fmla="*/ 3844432 w 5568114"/>
              <a:gd name="connsiteY2" fmla="*/ 36392 h 5577748"/>
              <a:gd name="connsiteX3" fmla="*/ 4336826 w 5568114"/>
              <a:gd name="connsiteY3" fmla="*/ 203778 h 5577748"/>
              <a:gd name="connsiteX4" fmla="*/ 5093304 w 5568114"/>
              <a:gd name="connsiteY4" fmla="*/ 806978 h 5577748"/>
              <a:gd name="connsiteX5" fmla="*/ 5496656 w 5568114"/>
              <a:gd name="connsiteY5" fmla="*/ 1495125 h 5577748"/>
              <a:gd name="connsiteX6" fmla="*/ 5568114 w 5568114"/>
              <a:gd name="connsiteY6" fmla="*/ 1692569 h 5577748"/>
              <a:gd name="connsiteX7" fmla="*/ 5568114 w 5568114"/>
              <a:gd name="connsiteY7" fmla="*/ 3665503 h 5577748"/>
              <a:gd name="connsiteX8" fmla="*/ 5466225 w 5568114"/>
              <a:gd name="connsiteY8" fmla="*/ 3819786 h 5577748"/>
              <a:gd name="connsiteX9" fmla="*/ 4579336 w 5568114"/>
              <a:gd name="connsiteY9" fmla="*/ 4635686 h 5577748"/>
              <a:gd name="connsiteX10" fmla="*/ 4384340 w 5568114"/>
              <a:gd name="connsiteY10" fmla="*/ 4791760 h 5577748"/>
              <a:gd name="connsiteX11" fmla="*/ 2782048 w 5568114"/>
              <a:gd name="connsiteY11" fmla="*/ 5577748 h 5577748"/>
              <a:gd name="connsiteX12" fmla="*/ 671354 w 5568114"/>
              <a:gd name="connsiteY12" fmla="*/ 4300148 h 5577748"/>
              <a:gd name="connsiteX13" fmla="*/ 446415 w 5568114"/>
              <a:gd name="connsiteY13" fmla="*/ 3973302 h 5577748"/>
              <a:gd name="connsiteX14" fmla="*/ 0 w 5568114"/>
              <a:gd name="connsiteY14" fmla="*/ 2943554 h 5577748"/>
              <a:gd name="connsiteX15" fmla="*/ 269730 w 5568114"/>
              <a:gd name="connsiteY15" fmla="*/ 1834555 h 5577748"/>
              <a:gd name="connsiteX16" fmla="*/ 1013589 w 5568114"/>
              <a:gd name="connsiteY16" fmla="*/ 881627 h 5577748"/>
              <a:gd name="connsiteX17" fmla="*/ 2089042 w 5568114"/>
              <a:gd name="connsiteY17" fmla="*/ 220777 h 5577748"/>
              <a:gd name="connsiteX18" fmla="*/ 2845684 w 5568114"/>
              <a:gd name="connsiteY18" fmla="*/ 14234 h 557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68114" h="5577748">
                <a:moveTo>
                  <a:pt x="2959946" y="0"/>
                </a:moveTo>
                <a:lnTo>
                  <a:pt x="3614224" y="0"/>
                </a:lnTo>
                <a:lnTo>
                  <a:pt x="3844432" y="36392"/>
                </a:lnTo>
                <a:cubicBezTo>
                  <a:pt x="4017699" y="73748"/>
                  <a:pt x="4182227" y="129639"/>
                  <a:pt x="4336826" y="203778"/>
                </a:cubicBezTo>
                <a:cubicBezTo>
                  <a:pt x="4626600" y="342850"/>
                  <a:pt x="4881111" y="545834"/>
                  <a:pt x="5093304" y="806978"/>
                </a:cubicBezTo>
                <a:cubicBezTo>
                  <a:pt x="5255931" y="1007198"/>
                  <a:pt x="5391154" y="1239036"/>
                  <a:pt x="5496656" y="1495125"/>
                </a:cubicBezTo>
                <a:lnTo>
                  <a:pt x="5568114" y="1692569"/>
                </a:lnTo>
                <a:lnTo>
                  <a:pt x="5568114" y="3665503"/>
                </a:lnTo>
                <a:lnTo>
                  <a:pt x="5466225" y="3819786"/>
                </a:lnTo>
                <a:cubicBezTo>
                  <a:pt x="5249576" y="4101511"/>
                  <a:pt x="4924044" y="4360994"/>
                  <a:pt x="4579336" y="4635686"/>
                </a:cubicBezTo>
                <a:cubicBezTo>
                  <a:pt x="4515738" y="4686305"/>
                  <a:pt x="4450038" y="4738713"/>
                  <a:pt x="4384340" y="4791760"/>
                </a:cubicBezTo>
                <a:cubicBezTo>
                  <a:pt x="3796254" y="5266498"/>
                  <a:pt x="3367038" y="5577748"/>
                  <a:pt x="2782048" y="5577748"/>
                </a:cubicBezTo>
                <a:cubicBezTo>
                  <a:pt x="1890703" y="5577748"/>
                  <a:pt x="1259439" y="5195682"/>
                  <a:pt x="671354" y="4300148"/>
                </a:cubicBezTo>
                <a:cubicBezTo>
                  <a:pt x="594395" y="4182934"/>
                  <a:pt x="519167" y="4076330"/>
                  <a:pt x="446415" y="3973302"/>
                </a:cubicBezTo>
                <a:cubicBezTo>
                  <a:pt x="144886" y="3546115"/>
                  <a:pt x="0" y="3323958"/>
                  <a:pt x="0" y="2943554"/>
                </a:cubicBezTo>
                <a:cubicBezTo>
                  <a:pt x="0" y="2565835"/>
                  <a:pt x="90816" y="2192716"/>
                  <a:pt x="269730" y="1834555"/>
                </a:cubicBezTo>
                <a:cubicBezTo>
                  <a:pt x="444806" y="1484188"/>
                  <a:pt x="695109" y="1163480"/>
                  <a:pt x="1013589" y="881627"/>
                </a:cubicBezTo>
                <a:cubicBezTo>
                  <a:pt x="1326624" y="604505"/>
                  <a:pt x="1698428" y="375956"/>
                  <a:pt x="2089042" y="220777"/>
                </a:cubicBezTo>
                <a:cubicBezTo>
                  <a:pt x="2339747" y="120996"/>
                  <a:pt x="2592918" y="51971"/>
                  <a:pt x="2845684" y="14234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image1.png" descr="Ein Bild, das Text enthält.&#10;&#10;Automatisch generierte Beschreibung">
            <a:extLst>
              <a:ext uri="{FF2B5EF4-FFF2-40B4-BE49-F238E27FC236}">
                <a16:creationId xmlns:a16="http://schemas.microsoft.com/office/drawing/2014/main" id="{28F4A054-D902-492F-AECC-DAAD86B5879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73130" y="1643422"/>
            <a:ext cx="3774974" cy="2078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957556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300</Words>
  <Application>Microsoft Office PowerPoint</Application>
  <PresentationFormat>Breitbild</PresentationFormat>
  <Paragraphs>68</Paragraphs>
  <Slides>11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Arial</vt:lpstr>
      <vt:lpstr>Calibri</vt:lpstr>
      <vt:lpstr>Corbel</vt:lpstr>
      <vt:lpstr>Meiryo</vt:lpstr>
      <vt:lpstr>SketchLinesVTI</vt:lpstr>
      <vt:lpstr>  TAGESBETREUUNG</vt:lpstr>
      <vt:lpstr>Allgemeines</vt:lpstr>
      <vt:lpstr>Formulare – Anmeldepässe Woche 1 und 2</vt:lpstr>
      <vt:lpstr>PowerPoint-Präsentation</vt:lpstr>
      <vt:lpstr>Formulare - Internes Anmeldeformular des GRG5</vt:lpstr>
      <vt:lpstr>PowerPoint-Präsentation</vt:lpstr>
      <vt:lpstr>Offizielles Anmeldeformular BD Wien</vt:lpstr>
      <vt:lpstr>Offizielles Anmeldeformular BD Wien - Muster</vt:lpstr>
      <vt:lpstr>SEPA-Mandat</vt:lpstr>
      <vt:lpstr>SEPA-Mandat</vt:lpstr>
      <vt:lpstr>Kontowortlaut &amp; IBAN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TAGESBETREUUNG</dc:title>
  <dc:creator>Johanna Berger</dc:creator>
  <cp:lastModifiedBy>julian.berger</cp:lastModifiedBy>
  <cp:revision>3</cp:revision>
  <dcterms:created xsi:type="dcterms:W3CDTF">2021-08-26T14:06:10Z</dcterms:created>
  <dcterms:modified xsi:type="dcterms:W3CDTF">2022-09-05T15:15:00Z</dcterms:modified>
</cp:coreProperties>
</file>